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</p:sldIdLst>
  <p:sldSz cx="10287000" cy="12852400"/>
  <p:notesSz cx="6858000" cy="9144000"/>
  <p:embeddedFontLst>
    <p:embeddedFont>
      <p:font typeface="The Seasons Bold" charset="1" panose="00000000000000000000"/>
      <p:regular r:id="rId8"/>
    </p:embeddedFont>
    <p:embeddedFont>
      <p:font typeface="Oswald" charset="1" panose="00000500000000000000"/>
      <p:regular r:id="rId9"/>
    </p:embeddedFont>
    <p:embeddedFont>
      <p:font typeface="Times New Roman MT" charset="1" panose="02030502070405020303"/>
      <p:regular r:id="rId10"/>
    </p:embeddedFont>
    <p:embeddedFont>
      <p:font typeface="Canva Sans Bold" charset="1" panose="020B0803030501040103"/>
      <p:regular r:id="rId11"/>
    </p:embeddedFont>
    <p:embeddedFont>
      <p:font typeface="Canva Sans" charset="1" panose="020B0503030501040103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fonts/font8.fntdata" Type="http://schemas.openxmlformats.org/officeDocument/2006/relationships/font"/><Relationship Id="rId9" Target="fonts/font9.fntdata" Type="http://schemas.openxmlformats.org/officeDocument/2006/relationships/font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sv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https://alokaresortmanali.com" TargetMode="External" Type="http://schemas.openxmlformats.org/officeDocument/2006/relationships/hyperlink"/><Relationship Id="rId2" Target="../media/image7.png" Type="http://schemas.openxmlformats.org/officeDocument/2006/relationships/image"/><Relationship Id="rId3" Target="../media/image8.png" Type="http://schemas.openxmlformats.org/officeDocument/2006/relationships/image"/><Relationship Id="rId4" Target="../media/image9.png" Type="http://schemas.openxmlformats.org/officeDocument/2006/relationships/image"/><Relationship Id="rId5" Target="../media/image10.sv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13.png" Type="http://schemas.openxmlformats.org/officeDocument/2006/relationships/image"/><Relationship Id="rId9" Target="mailto:alokaresortmanali@gmail.com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271287" y="3984439"/>
            <a:ext cx="9744426" cy="6304277"/>
            <a:chOff x="0" y="0"/>
            <a:chExt cx="1509667" cy="976697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509667" cy="976697"/>
            </a:xfrm>
            <a:custGeom>
              <a:avLst/>
              <a:gdLst/>
              <a:ahLst/>
              <a:cxnLst/>
              <a:rect r="r" b="b" t="t" l="l"/>
              <a:pathLst>
                <a:path h="976697" w="1509667">
                  <a:moveTo>
                    <a:pt x="0" y="0"/>
                  </a:moveTo>
                  <a:lnTo>
                    <a:pt x="1509667" y="0"/>
                  </a:lnTo>
                  <a:lnTo>
                    <a:pt x="1509667" y="976697"/>
                  </a:lnTo>
                  <a:lnTo>
                    <a:pt x="0" y="976697"/>
                  </a:lnTo>
                  <a:close/>
                </a:path>
              </a:pathLst>
            </a:custGeom>
            <a:blipFill>
              <a:blip r:embed="rId2"/>
              <a:stretch>
                <a:fillRect l="0" t="-27284" r="0" b="-27284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7465821" y="2606489"/>
            <a:ext cx="3584958" cy="808245"/>
          </a:xfrm>
          <a:custGeom>
            <a:avLst/>
            <a:gdLst/>
            <a:ahLst/>
            <a:cxnLst/>
            <a:rect r="r" b="b" t="t" l="l"/>
            <a:pathLst>
              <a:path h="808245" w="3584958">
                <a:moveTo>
                  <a:pt x="0" y="0"/>
                </a:moveTo>
                <a:lnTo>
                  <a:pt x="3584958" y="0"/>
                </a:lnTo>
                <a:lnTo>
                  <a:pt x="3584958" y="808245"/>
                </a:lnTo>
                <a:lnTo>
                  <a:pt x="0" y="80824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06667" y="393401"/>
            <a:ext cx="2855645" cy="327101"/>
          </a:xfrm>
          <a:custGeom>
            <a:avLst/>
            <a:gdLst/>
            <a:ahLst/>
            <a:cxnLst/>
            <a:rect r="r" b="b" t="t" l="l"/>
            <a:pathLst>
              <a:path h="327101" w="2855645">
                <a:moveTo>
                  <a:pt x="0" y="0"/>
                </a:moveTo>
                <a:lnTo>
                  <a:pt x="2855645" y="0"/>
                </a:lnTo>
                <a:lnTo>
                  <a:pt x="2855645" y="327102"/>
                </a:lnTo>
                <a:lnTo>
                  <a:pt x="0" y="327102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533280" y="-162190"/>
            <a:ext cx="4753720" cy="1111182"/>
          </a:xfrm>
          <a:custGeom>
            <a:avLst/>
            <a:gdLst/>
            <a:ahLst/>
            <a:cxnLst/>
            <a:rect r="r" b="b" t="t" l="l"/>
            <a:pathLst>
              <a:path h="1111182" w="4753720">
                <a:moveTo>
                  <a:pt x="0" y="0"/>
                </a:moveTo>
                <a:lnTo>
                  <a:pt x="4753720" y="0"/>
                </a:lnTo>
                <a:lnTo>
                  <a:pt x="4753720" y="1111182"/>
                </a:lnTo>
                <a:lnTo>
                  <a:pt x="0" y="1111182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593245" y="1470154"/>
            <a:ext cx="9880069" cy="21678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935"/>
              </a:lnSpc>
            </a:pPr>
            <a:r>
              <a:rPr lang="en-US" sz="6900" b="true">
                <a:solidFill>
                  <a:srgbClr val="3C6BA2"/>
                </a:solidFill>
                <a:latin typeface="The Seasons Bold"/>
                <a:ea typeface="The Seasons Bold"/>
                <a:cs typeface="The Seasons Bold"/>
                <a:sym typeface="The Seasons Bold"/>
              </a:rPr>
              <a:t>Resort in Manali</a:t>
            </a:r>
          </a:p>
          <a:p>
            <a:pPr algn="ctr">
              <a:lnSpc>
                <a:spcPts val="7935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5188364" y="1576809"/>
            <a:ext cx="4567476" cy="5480867"/>
            <a:chOff x="0" y="0"/>
            <a:chExt cx="11062970" cy="1327531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4413250" y="0"/>
                  </a:moveTo>
                  <a:lnTo>
                    <a:pt x="0" y="0"/>
                  </a:lnTo>
                  <a:lnTo>
                    <a:pt x="0" y="13275311"/>
                  </a:lnTo>
                  <a:lnTo>
                    <a:pt x="11062970" y="13275311"/>
                  </a:lnTo>
                  <a:lnTo>
                    <a:pt x="11062970" y="6649720"/>
                  </a:lnTo>
                  <a:cubicBezTo>
                    <a:pt x="11062970" y="2976880"/>
                    <a:pt x="8086090" y="0"/>
                    <a:pt x="4413250" y="0"/>
                  </a:cubicBezTo>
                  <a:close/>
                </a:path>
              </a:pathLst>
            </a:custGeom>
            <a:blipFill>
              <a:blip r:embed="rId2"/>
              <a:stretch>
                <a:fillRect l="-29" t="0" r="-29" b="0"/>
              </a:stretch>
            </a:blipFill>
          </p:spPr>
        </p:sp>
      </p:grpSp>
      <p:grpSp>
        <p:nvGrpSpPr>
          <p:cNvPr name="Group 4" id="4"/>
          <p:cNvGrpSpPr/>
          <p:nvPr/>
        </p:nvGrpSpPr>
        <p:grpSpPr>
          <a:xfrm rot="0">
            <a:off x="693029" y="4528915"/>
            <a:ext cx="3967375" cy="4760759"/>
            <a:chOff x="0" y="0"/>
            <a:chExt cx="11062970" cy="13275310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0" y="0"/>
              <a:ext cx="11062970" cy="13275311"/>
            </a:xfrm>
            <a:custGeom>
              <a:avLst/>
              <a:gdLst/>
              <a:ahLst/>
              <a:cxnLst/>
              <a:rect r="r" b="b" t="t" l="l"/>
              <a:pathLst>
                <a:path h="13275311" w="11062970">
                  <a:moveTo>
                    <a:pt x="6649720" y="0"/>
                  </a:moveTo>
                  <a:lnTo>
                    <a:pt x="11062970" y="0"/>
                  </a:lnTo>
                  <a:lnTo>
                    <a:pt x="11062970" y="13275311"/>
                  </a:lnTo>
                  <a:lnTo>
                    <a:pt x="0" y="13275311"/>
                  </a:lnTo>
                  <a:lnTo>
                    <a:pt x="0" y="6649720"/>
                  </a:lnTo>
                  <a:cubicBezTo>
                    <a:pt x="0" y="2976880"/>
                    <a:pt x="2976880" y="0"/>
                    <a:pt x="6649720" y="0"/>
                  </a:cubicBezTo>
                  <a:close/>
                </a:path>
              </a:pathLst>
            </a:custGeom>
            <a:blipFill>
              <a:blip r:embed="rId3"/>
              <a:stretch>
                <a:fillRect l="-56664" t="0" r="-56664" b="0"/>
              </a:stretch>
            </a:blipFill>
          </p:spPr>
        </p:sp>
      </p:grpSp>
      <p:sp>
        <p:nvSpPr>
          <p:cNvPr name="Freeform 6" id="6"/>
          <p:cNvSpPr/>
          <p:nvPr/>
        </p:nvSpPr>
        <p:spPr>
          <a:xfrm flipH="false" flipV="false" rot="0">
            <a:off x="8546620" y="6098879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2011150">
            <a:off x="6970690" y="-879157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011150">
            <a:off x="-919120" y="9465173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5"/>
                </a:lnTo>
                <a:lnTo>
                  <a:pt x="0" y="191759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10536" y="4032903"/>
            <a:ext cx="1917594" cy="1917594"/>
          </a:xfrm>
          <a:custGeom>
            <a:avLst/>
            <a:gdLst/>
            <a:ahLst/>
            <a:cxnLst/>
            <a:rect r="r" b="b" t="t" l="l"/>
            <a:pathLst>
              <a:path h="1917594" w="1917594">
                <a:moveTo>
                  <a:pt x="0" y="0"/>
                </a:moveTo>
                <a:lnTo>
                  <a:pt x="1917594" y="0"/>
                </a:lnTo>
                <a:lnTo>
                  <a:pt x="1917594" y="1917594"/>
                </a:lnTo>
                <a:lnTo>
                  <a:pt x="0" y="191759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3930042" y="79640"/>
            <a:ext cx="6356958" cy="1485939"/>
          </a:xfrm>
          <a:custGeom>
            <a:avLst/>
            <a:gdLst/>
            <a:ahLst/>
            <a:cxnLst/>
            <a:rect r="r" b="b" t="t" l="l"/>
            <a:pathLst>
              <a:path h="1485939" w="6356958">
                <a:moveTo>
                  <a:pt x="0" y="0"/>
                </a:moveTo>
                <a:lnTo>
                  <a:pt x="6356958" y="0"/>
                </a:lnTo>
                <a:lnTo>
                  <a:pt x="6356958" y="1485939"/>
                </a:lnTo>
                <a:lnTo>
                  <a:pt x="0" y="1485939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grpSp>
        <p:nvGrpSpPr>
          <p:cNvPr name="Group 11" id="11"/>
          <p:cNvGrpSpPr/>
          <p:nvPr/>
        </p:nvGrpSpPr>
        <p:grpSpPr>
          <a:xfrm rot="0">
            <a:off x="0" y="10660969"/>
            <a:ext cx="10337051" cy="2198388"/>
            <a:chOff x="0" y="0"/>
            <a:chExt cx="2722516" cy="578999"/>
          </a:xfrm>
        </p:grpSpPr>
        <p:sp>
          <p:nvSpPr>
            <p:cNvPr name="Freeform 12" id="12"/>
            <p:cNvSpPr/>
            <p:nvPr/>
          </p:nvSpPr>
          <p:spPr>
            <a:xfrm flipH="false" flipV="false" rot="0">
              <a:off x="0" y="0"/>
              <a:ext cx="2722516" cy="578999"/>
            </a:xfrm>
            <a:custGeom>
              <a:avLst/>
              <a:gdLst/>
              <a:ahLst/>
              <a:cxnLst/>
              <a:rect r="r" b="b" t="t" l="l"/>
              <a:pathLst>
                <a:path h="578999" w="2722516">
                  <a:moveTo>
                    <a:pt x="0" y="0"/>
                  </a:moveTo>
                  <a:lnTo>
                    <a:pt x="2722516" y="0"/>
                  </a:lnTo>
                  <a:lnTo>
                    <a:pt x="2722516" y="578999"/>
                  </a:lnTo>
                  <a:lnTo>
                    <a:pt x="0" y="578999"/>
                  </a:lnTo>
                  <a:close/>
                </a:path>
              </a:pathLst>
            </a:custGeom>
            <a:solidFill>
              <a:srgbClr val="E7E8EE"/>
            </a:solidFill>
          </p:spPr>
        </p:sp>
        <p:sp>
          <p:nvSpPr>
            <p:cNvPr name="TextBox 13" id="13"/>
            <p:cNvSpPr txBox="true"/>
            <p:nvPr/>
          </p:nvSpPr>
          <p:spPr>
            <a:xfrm>
              <a:off x="0" y="-66675"/>
              <a:ext cx="2722516" cy="645674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l">
                <a:lnSpc>
                  <a:spcPts val="2520"/>
                </a:lnSpc>
              </a:pPr>
            </a:p>
          </p:txBody>
        </p:sp>
      </p:grpSp>
      <p:sp>
        <p:nvSpPr>
          <p:cNvPr name="TextBox 14" id="14"/>
          <p:cNvSpPr txBox="true"/>
          <p:nvPr/>
        </p:nvSpPr>
        <p:spPr>
          <a:xfrm rot="0">
            <a:off x="-1496882" y="1470329"/>
            <a:ext cx="5730745" cy="8004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6571"/>
              </a:lnSpc>
            </a:pPr>
            <a:r>
              <a:rPr lang="en-US" sz="4694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RESORT </a:t>
            </a:r>
            <a:r>
              <a:rPr lang="en-US" sz="4694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I</a:t>
            </a:r>
            <a:r>
              <a:rPr lang="en-US" sz="4694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N</a:t>
            </a:r>
            <a:r>
              <a:rPr lang="en-US" sz="4694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 </a:t>
            </a:r>
            <a:r>
              <a:rPr lang="en-US" sz="4694">
                <a:solidFill>
                  <a:srgbClr val="153E84"/>
                </a:solidFill>
                <a:latin typeface="Oswald"/>
                <a:ea typeface="Oswald"/>
                <a:cs typeface="Oswald"/>
                <a:sym typeface="Oswald"/>
              </a:rPr>
              <a:t>MANALI</a:t>
            </a:r>
          </a:p>
        </p:txBody>
      </p:sp>
      <p:sp>
        <p:nvSpPr>
          <p:cNvPr name="TextBox 15" id="15"/>
          <p:cNvSpPr txBox="true"/>
          <p:nvPr/>
        </p:nvSpPr>
        <p:spPr>
          <a:xfrm rot="0">
            <a:off x="4878873" y="7245034"/>
            <a:ext cx="4862719" cy="28090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3696"/>
              </a:lnSpc>
            </a:pPr>
            <a:r>
              <a:rPr lang="en-US" sz="2200">
                <a:solidFill>
                  <a:srgbClr val="000000"/>
                </a:solidFill>
                <a:latin typeface="Times New Roman MT"/>
                <a:ea typeface="Times New Roman MT"/>
                <a:cs typeface="Times New Roman MT"/>
                <a:sym typeface="Times New Roman MT"/>
              </a:rPr>
              <a:t>For a luxurious stay in the lap of the Himalayas, choose Aloka Resort, a premium resort in Manali. Surrounded by breathtaking mountain views, it offers world-class amenities, warm hospitality, and serene comfort</a:t>
            </a:r>
          </a:p>
        </p:txBody>
      </p:sp>
      <p:sp>
        <p:nvSpPr>
          <p:cNvPr name="TextBox 16" id="16"/>
          <p:cNvSpPr txBox="true"/>
          <p:nvPr/>
        </p:nvSpPr>
        <p:spPr>
          <a:xfrm rot="0">
            <a:off x="0" y="10589050"/>
            <a:ext cx="10287000" cy="21120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200"/>
              </a:lnSpc>
            </a:pPr>
            <a:r>
              <a:rPr lang="en-US" b="true" sz="260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 </a:t>
            </a: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Chadyari Tehsil Manali Distt Kullu H.P 175131 INDIA</a:t>
            </a:r>
          </a:p>
          <a:p>
            <a:pPr algn="ctr">
              <a:lnSpc>
                <a:spcPts val="4200"/>
              </a:lnSpc>
            </a:pP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Phone No. +91 98160-76122</a:t>
            </a:r>
          </a:p>
          <a:p>
            <a:pPr algn="ctr">
              <a:lnSpc>
                <a:spcPts val="4200"/>
              </a:lnSpc>
            </a:pPr>
            <a:r>
              <a:rPr lang="en-US" b="true" sz="260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E-mail us</a:t>
            </a: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9" tooltip="mailto:alokaresortmanali@gmail.com"/>
              </a:rPr>
              <a:t>alokaresortmanali@gmail.com</a:t>
            </a:r>
          </a:p>
          <a:p>
            <a:pPr algn="ctr">
              <a:lnSpc>
                <a:spcPts val="4200"/>
              </a:lnSpc>
            </a:pPr>
            <a:r>
              <a:rPr lang="en-US" b="true" sz="2609">
                <a:solidFill>
                  <a:srgbClr val="000000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 </a:t>
            </a: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:- </a:t>
            </a:r>
            <a:r>
              <a:rPr lang="en-US" sz="2609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10" tooltip="https://alokaresortmanali.com"/>
              </a:rPr>
              <a:t>https://alokaresortmanali.com/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DAGrW-dOWF0</dc:identifier>
  <dcterms:modified xsi:type="dcterms:W3CDTF">2011-08-01T06:04:30Z</dcterms:modified>
  <cp:revision>1</cp:revision>
  <dc:title>Cream Blue Orange Modern Beach Bar Restaurant Food Instagram Post</dc:title>
</cp:coreProperties>
</file>