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5113000" cy="21374100"/>
  <p:notesSz cx="6858000" cy="9144000"/>
  <p:embeddedFontLst>
    <p:embeddedFont>
      <p:font typeface="Canva Sans Bold" charset="1" panose="020B0803030501040103"/>
      <p:regular r:id="rId8"/>
    </p:embeddedFont>
    <p:embeddedFont>
      <p:font typeface="Canva Sans" charset="1" panose="020B0503030501040103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travipro.com/travel-website-development.html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mailto:info@travipro.com" TargetMode="External" Type="http://schemas.openxmlformats.org/officeDocument/2006/relationships/hyperlink"/><Relationship Id="rId9" Target="https://www.travipro.com/travel-website-development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png" Type="http://schemas.openxmlformats.org/officeDocument/2006/relationships/image"/><Relationship Id="rId4" Target="https://www.travipro.com/travel-portal-development.html" TargetMode="External" Type="http://schemas.openxmlformats.org/officeDocument/2006/relationships/hyperlink"/><Relationship Id="rId5" Target="https://www.travipro.com/hot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9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06667" y="2141690"/>
            <a:ext cx="6397878" cy="732848"/>
          </a:xfrm>
          <a:custGeom>
            <a:avLst/>
            <a:gdLst/>
            <a:ahLst/>
            <a:cxnLst/>
            <a:rect r="r" b="b" t="t" l="l"/>
            <a:pathLst>
              <a:path h="732848" w="6397878">
                <a:moveTo>
                  <a:pt x="0" y="0"/>
                </a:moveTo>
                <a:lnTo>
                  <a:pt x="6397878" y="0"/>
                </a:lnTo>
                <a:lnTo>
                  <a:pt x="6397878" y="732848"/>
                </a:lnTo>
                <a:lnTo>
                  <a:pt x="0" y="7328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968237" y="108000"/>
            <a:ext cx="5829822" cy="1645514"/>
          </a:xfrm>
          <a:custGeom>
            <a:avLst/>
            <a:gdLst/>
            <a:ahLst/>
            <a:cxnLst/>
            <a:rect r="r" b="b" t="t" l="l"/>
            <a:pathLst>
              <a:path h="1645514" w="5829822">
                <a:moveTo>
                  <a:pt x="0" y="0"/>
                </a:moveTo>
                <a:lnTo>
                  <a:pt x="5829822" y="0"/>
                </a:lnTo>
                <a:lnTo>
                  <a:pt x="5829822" y="1645514"/>
                </a:lnTo>
                <a:lnTo>
                  <a:pt x="0" y="164551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06667" y="2909220"/>
            <a:ext cx="15077540" cy="45580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174"/>
              </a:lnSpc>
            </a:pPr>
            <a:r>
              <a:rPr lang="en-US" sz="8116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</a:t>
            </a:r>
            <a:r>
              <a:rPr lang="en-US" b="true" sz="811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otel Website Development Company India</a:t>
            </a:r>
          </a:p>
          <a:p>
            <a:pPr algn="ctr">
              <a:lnSpc>
                <a:spcPts val="12174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6854566" y="6378374"/>
            <a:ext cx="8265434" cy="1863480"/>
          </a:xfrm>
          <a:custGeom>
            <a:avLst/>
            <a:gdLst/>
            <a:ahLst/>
            <a:cxnLst/>
            <a:rect r="r" b="b" t="t" l="l"/>
            <a:pathLst>
              <a:path h="1863480" w="8265434">
                <a:moveTo>
                  <a:pt x="0" y="0"/>
                </a:moveTo>
                <a:lnTo>
                  <a:pt x="8265434" y="0"/>
                </a:lnTo>
                <a:lnTo>
                  <a:pt x="8265434" y="1863480"/>
                </a:lnTo>
                <a:lnTo>
                  <a:pt x="0" y="186348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617490" y="8241854"/>
            <a:ext cx="10112554" cy="7954143"/>
          </a:xfrm>
          <a:custGeom>
            <a:avLst/>
            <a:gdLst/>
            <a:ahLst/>
            <a:cxnLst/>
            <a:rect r="r" b="b" t="t" l="l"/>
            <a:pathLst>
              <a:path h="7954143" w="10112554">
                <a:moveTo>
                  <a:pt x="0" y="0"/>
                </a:moveTo>
                <a:lnTo>
                  <a:pt x="10112554" y="0"/>
                </a:lnTo>
                <a:lnTo>
                  <a:pt x="10112554" y="7954143"/>
                </a:lnTo>
                <a:lnTo>
                  <a:pt x="0" y="795414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182178" y="19786275"/>
            <a:ext cx="5615880" cy="1677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56"/>
              </a:lnSpc>
            </a:pPr>
            <a:r>
              <a:rPr lang="en-US" b="true" sz="482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8" tooltip="mailto:info@travipro.com"/>
              </a:rPr>
              <a:t>info@travipro.com</a:t>
            </a:r>
          </a:p>
          <a:p>
            <a:pPr algn="ctr">
              <a:lnSpc>
                <a:spcPts val="6756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72277" y="20331010"/>
            <a:ext cx="8229005" cy="1437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28"/>
              </a:lnSpc>
            </a:pPr>
            <a:r>
              <a:rPr lang="en-US" sz="416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B-112,</a:t>
            </a:r>
            <a:r>
              <a:rPr lang="en-US" b="true" sz="416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Sector-64 Noida - 201301</a:t>
            </a:r>
          </a:p>
          <a:p>
            <a:pPr algn="ctr">
              <a:lnSpc>
                <a:spcPts val="5828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9182178" y="18122575"/>
            <a:ext cx="5618411" cy="1749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9" tooltip="https://www.travipro.com/travel-website-development.html"/>
              </a:rPr>
              <a:t>www.tr</a:t>
            </a: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10" tooltip="https://www.travipro.com/travel-website-development.html"/>
              </a:rPr>
              <a:t>avipro.com</a:t>
            </a:r>
          </a:p>
          <a:p>
            <a:pPr algn="ctr">
              <a:lnSpc>
                <a:spcPts val="700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955998" y="2809245"/>
            <a:ext cx="5786676" cy="6943878"/>
            <a:chOff x="0" y="0"/>
            <a:chExt cx="11062970" cy="1327531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062970" cy="13275311"/>
            </a:xfrm>
            <a:custGeom>
              <a:avLst/>
              <a:gdLst/>
              <a:ahLst/>
              <a:cxnLst/>
              <a:rect r="r" b="b" t="t" l="l"/>
              <a:pathLst>
                <a:path h="13275311" w="11062970">
                  <a:moveTo>
                    <a:pt x="4413250" y="0"/>
                  </a:moveTo>
                  <a:lnTo>
                    <a:pt x="0" y="0"/>
                  </a:lnTo>
                  <a:lnTo>
                    <a:pt x="0" y="13275311"/>
                  </a:lnTo>
                  <a:lnTo>
                    <a:pt x="11062970" y="13275311"/>
                  </a:lnTo>
                  <a:lnTo>
                    <a:pt x="11062970" y="6649720"/>
                  </a:lnTo>
                  <a:cubicBezTo>
                    <a:pt x="11062970" y="2976880"/>
                    <a:pt x="8086090" y="0"/>
                    <a:pt x="4413250" y="0"/>
                  </a:cubicBezTo>
                  <a:close/>
                </a:path>
              </a:pathLst>
            </a:custGeom>
            <a:blipFill>
              <a:blip r:embed="rId2"/>
              <a:stretch>
                <a:fillRect l="-12299" t="0" r="-12299" b="0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grpSp>
        <p:nvGrpSpPr>
          <p:cNvPr name="Group 4" id="4"/>
          <p:cNvGrpSpPr/>
          <p:nvPr/>
        </p:nvGrpSpPr>
        <p:grpSpPr>
          <a:xfrm rot="0">
            <a:off x="3441660" y="4869833"/>
            <a:ext cx="4973054" cy="5967550"/>
            <a:chOff x="0" y="0"/>
            <a:chExt cx="11062970" cy="1327531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062970" cy="13275311"/>
            </a:xfrm>
            <a:custGeom>
              <a:avLst/>
              <a:gdLst/>
              <a:ahLst/>
              <a:cxnLst/>
              <a:rect r="r" b="b" t="t" l="l"/>
              <a:pathLst>
                <a:path h="13275311" w="11062970">
                  <a:moveTo>
                    <a:pt x="6649720" y="0"/>
                  </a:moveTo>
                  <a:lnTo>
                    <a:pt x="11062970" y="0"/>
                  </a:lnTo>
                  <a:lnTo>
                    <a:pt x="11062970" y="13275311"/>
                  </a:lnTo>
                  <a:lnTo>
                    <a:pt x="0" y="13275311"/>
                  </a:lnTo>
                  <a:lnTo>
                    <a:pt x="0" y="6649720"/>
                  </a:lnTo>
                  <a:cubicBezTo>
                    <a:pt x="0" y="2976880"/>
                    <a:pt x="2976880" y="0"/>
                    <a:pt x="6649720" y="0"/>
                  </a:cubicBezTo>
                  <a:close/>
                </a:path>
              </a:pathLst>
            </a:custGeom>
            <a:blipFill>
              <a:blip r:embed="rId3"/>
              <a:stretch>
                <a:fillRect l="-40054" t="0" r="-40054" b="0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name="TextBox 6" id="6"/>
          <p:cNvSpPr txBox="true"/>
          <p:nvPr/>
        </p:nvSpPr>
        <p:spPr>
          <a:xfrm rot="0">
            <a:off x="-161327" y="17075475"/>
            <a:ext cx="14904000" cy="420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50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</a:t>
            </a: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about to visit official website , </a:t>
            </a: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travipro.com/travel-portal-development.html"/>
              </a:rPr>
              <a:t>https://www.travipro.com/travel-portal-development.html</a:t>
            </a: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</a:p>
          <a:p>
            <a:pPr algn="ctr">
              <a:lnSpc>
                <a:spcPts val="8400"/>
              </a:lnSpc>
            </a:pPr>
          </a:p>
        </p:txBody>
      </p:sp>
      <p:grpSp>
        <p:nvGrpSpPr>
          <p:cNvPr name="Group 7" id="7"/>
          <p:cNvGrpSpPr/>
          <p:nvPr/>
        </p:nvGrpSpPr>
        <p:grpSpPr>
          <a:xfrm rot="0">
            <a:off x="-151007" y="16998487"/>
            <a:ext cx="15271007" cy="4536000"/>
            <a:chOff x="0" y="0"/>
            <a:chExt cx="2736392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736392" cy="812800"/>
            </a:xfrm>
            <a:custGeom>
              <a:avLst/>
              <a:gdLst/>
              <a:ahLst/>
              <a:cxnLst/>
              <a:rect r="r" b="b" t="t" l="l"/>
              <a:pathLst>
                <a:path h="812800" w="2736392">
                  <a:moveTo>
                    <a:pt x="37516" y="0"/>
                  </a:moveTo>
                  <a:lnTo>
                    <a:pt x="2698876" y="0"/>
                  </a:lnTo>
                  <a:cubicBezTo>
                    <a:pt x="2719596" y="0"/>
                    <a:pt x="2736392" y="16796"/>
                    <a:pt x="2736392" y="37516"/>
                  </a:cubicBezTo>
                  <a:lnTo>
                    <a:pt x="2736392" y="775284"/>
                  </a:lnTo>
                  <a:cubicBezTo>
                    <a:pt x="2736392" y="796004"/>
                    <a:pt x="2719596" y="812800"/>
                    <a:pt x="2698876" y="812800"/>
                  </a:cubicBezTo>
                  <a:lnTo>
                    <a:pt x="37516" y="812800"/>
                  </a:lnTo>
                  <a:cubicBezTo>
                    <a:pt x="16796" y="812800"/>
                    <a:pt x="0" y="796004"/>
                    <a:pt x="0" y="775284"/>
                  </a:cubicBezTo>
                  <a:lnTo>
                    <a:pt x="0" y="37516"/>
                  </a:lnTo>
                  <a:cubicBezTo>
                    <a:pt x="0" y="16796"/>
                    <a:pt x="16796" y="0"/>
                    <a:pt x="37516" y="0"/>
                  </a:cubicBezTo>
                  <a:close/>
                </a:path>
              </a:pathLst>
            </a:custGeom>
            <a:solidFill>
              <a:srgbClr val="3C6BA2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2736392" cy="8699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0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56494" y="-25350"/>
            <a:ext cx="11499879" cy="36172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23"/>
              </a:lnSpc>
            </a:pPr>
            <a:r>
              <a:rPr lang="en-US" sz="687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</a:t>
            </a:r>
            <a:r>
              <a:rPr lang="en-US" b="true" sz="687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otel Website Development Company India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42663" y="11858148"/>
            <a:ext cx="14634673" cy="30911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60"/>
              </a:lnSpc>
            </a:pPr>
            <a:r>
              <a:rPr lang="en-US" sz="475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Travipro is a le</a:t>
            </a:r>
            <a:r>
              <a:rPr lang="en-US" b="true" sz="475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ading Hotel Website Development Company in India, delivering innovative, user-friendly, and responsive hotel websites.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0" y="17491400"/>
            <a:ext cx="14797347" cy="365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51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51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hotel-website-development.html"/>
              </a:rPr>
              <a:t>https://www.travipro.com/hotel-website-development.html</a:t>
            </a:r>
            <a:r>
              <a:rPr lang="en-US" sz="51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7279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DAG0W3XqtAI</dc:identifier>
  <dcterms:modified xsi:type="dcterms:W3CDTF">2011-08-01T06:04:30Z</dcterms:modified>
  <cp:revision>1</cp:revision>
  <dc:title>Add a little bit of body text</dc:title>
</cp:coreProperties>
</file>