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5113000" cy="21374100"/>
  <p:notesSz cx="6858000" cy="9144000"/>
  <p:embeddedFontLst>
    <p:embeddedFont>
      <p:font typeface="Canva Sans Bold" charset="1" panose="020B0803030501040103"/>
      <p:regular r:id="rId8"/>
    </p:embeddedFont>
    <p:embeddedFont>
      <p:font typeface="Canva Sans" charset="1" panose="020B0503030501040103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travipro.com/travel-website-development.html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mailto:info@travipro.com" TargetMode="External" Type="http://schemas.openxmlformats.org/officeDocument/2006/relationships/hyperlink"/><Relationship Id="rId9" Target="https://www.travipro.com/travel-website-development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Relationship Id="rId5" Target="https://www.travipro.com/travel-portal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91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62122" y="1306064"/>
            <a:ext cx="4653495" cy="533037"/>
          </a:xfrm>
          <a:custGeom>
            <a:avLst/>
            <a:gdLst/>
            <a:ahLst/>
            <a:cxnLst/>
            <a:rect r="r" b="b" t="t" l="l"/>
            <a:pathLst>
              <a:path h="533037" w="4653495">
                <a:moveTo>
                  <a:pt x="0" y="0"/>
                </a:moveTo>
                <a:lnTo>
                  <a:pt x="4653495" y="0"/>
                </a:lnTo>
                <a:lnTo>
                  <a:pt x="4653495" y="533037"/>
                </a:lnTo>
                <a:lnTo>
                  <a:pt x="0" y="5330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519876" y="393401"/>
            <a:ext cx="7492124" cy="2114712"/>
          </a:xfrm>
          <a:custGeom>
            <a:avLst/>
            <a:gdLst/>
            <a:ahLst/>
            <a:cxnLst/>
            <a:rect r="r" b="b" t="t" l="l"/>
            <a:pathLst>
              <a:path h="2114712" w="7492124">
                <a:moveTo>
                  <a:pt x="0" y="0"/>
                </a:moveTo>
                <a:lnTo>
                  <a:pt x="7492124" y="0"/>
                </a:lnTo>
                <a:lnTo>
                  <a:pt x="7492124" y="2114713"/>
                </a:lnTo>
                <a:lnTo>
                  <a:pt x="0" y="21147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12000" y="7754321"/>
            <a:ext cx="11595641" cy="7716372"/>
          </a:xfrm>
          <a:custGeom>
            <a:avLst/>
            <a:gdLst/>
            <a:ahLst/>
            <a:cxnLst/>
            <a:rect r="r" b="b" t="t" l="l"/>
            <a:pathLst>
              <a:path h="7716372" w="11595641">
                <a:moveTo>
                  <a:pt x="0" y="0"/>
                </a:moveTo>
                <a:lnTo>
                  <a:pt x="11595641" y="0"/>
                </a:lnTo>
                <a:lnTo>
                  <a:pt x="11595641" y="7716372"/>
                </a:lnTo>
                <a:lnTo>
                  <a:pt x="0" y="77163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06667" y="2956845"/>
            <a:ext cx="14904000" cy="52850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047"/>
              </a:lnSpc>
            </a:pPr>
            <a:r>
              <a:rPr lang="en-US" sz="10034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Travel</a:t>
            </a:r>
            <a:r>
              <a:rPr lang="en-US" b="true" sz="10034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Portal Software Solutions</a:t>
            </a:r>
          </a:p>
          <a:p>
            <a:pPr algn="ctr">
              <a:lnSpc>
                <a:spcPts val="14047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7858667" y="6378374"/>
            <a:ext cx="8265434" cy="1863480"/>
          </a:xfrm>
          <a:custGeom>
            <a:avLst/>
            <a:gdLst/>
            <a:ahLst/>
            <a:cxnLst/>
            <a:rect r="r" b="b" t="t" l="l"/>
            <a:pathLst>
              <a:path h="1863480" w="8265434">
                <a:moveTo>
                  <a:pt x="0" y="0"/>
                </a:moveTo>
                <a:lnTo>
                  <a:pt x="8265433" y="0"/>
                </a:lnTo>
                <a:lnTo>
                  <a:pt x="8265433" y="1863480"/>
                </a:lnTo>
                <a:lnTo>
                  <a:pt x="0" y="18634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440212" y="20103614"/>
            <a:ext cx="5615880" cy="16776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56"/>
              </a:lnSpc>
            </a:pPr>
            <a:r>
              <a:rPr lang="en-US" b="true" sz="4825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8" tooltip="mailto:info@travipro.com"/>
              </a:rPr>
              <a:t>info@travipro.com</a:t>
            </a:r>
          </a:p>
          <a:p>
            <a:pPr algn="ctr">
              <a:lnSpc>
                <a:spcPts val="6756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72277" y="20331010"/>
            <a:ext cx="8229005" cy="1437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28"/>
              </a:lnSpc>
            </a:pPr>
            <a:r>
              <a:rPr lang="en-US" sz="4163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B-112,</a:t>
            </a:r>
            <a:r>
              <a:rPr lang="en-US" b="true" sz="4163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Sector-64 Noida - 201301</a:t>
            </a:r>
          </a:p>
          <a:p>
            <a:pPr algn="ctr">
              <a:lnSpc>
                <a:spcPts val="5828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9393589" y="18122575"/>
            <a:ext cx="5618411" cy="174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9" tooltip="https://www.travipro.com/travel-website-development.html"/>
              </a:rPr>
              <a:t>www.tr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10" tooltip="https://www.travipro.com/travel-website-development.html"/>
              </a:rPr>
              <a:t>avipro.com</a:t>
            </a:r>
          </a:p>
          <a:p>
            <a:pPr algn="ctr">
              <a:lnSpc>
                <a:spcPts val="700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333324" y="2308688"/>
            <a:ext cx="5786676" cy="6943878"/>
            <a:chOff x="0" y="0"/>
            <a:chExt cx="11062970" cy="132753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4413250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1062970" y="13275311"/>
                  </a:lnTo>
                  <a:lnTo>
                    <a:pt x="11062970" y="6649720"/>
                  </a:lnTo>
                  <a:cubicBezTo>
                    <a:pt x="11062970" y="2976880"/>
                    <a:pt x="8086090" y="0"/>
                    <a:pt x="4413250" y="0"/>
                  </a:cubicBezTo>
                  <a:close/>
                </a:path>
              </a:pathLst>
            </a:custGeom>
            <a:blipFill>
              <a:blip r:embed="rId2"/>
              <a:stretch>
                <a:fillRect l="-12299" t="0" r="-12299" b="0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3706393" y="4724450"/>
            <a:ext cx="4973054" cy="5967550"/>
            <a:chOff x="0" y="0"/>
            <a:chExt cx="11062970" cy="1327531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6649720" y="0"/>
                  </a:moveTo>
                  <a:lnTo>
                    <a:pt x="11062970" y="0"/>
                  </a:lnTo>
                  <a:lnTo>
                    <a:pt x="11062970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2976880" y="0"/>
                    <a:pt x="6649720" y="0"/>
                  </a:cubicBezTo>
                  <a:close/>
                </a:path>
              </a:pathLst>
            </a:custGeom>
            <a:blipFill>
              <a:blip r:embed="rId3"/>
              <a:stretch>
                <a:fillRect l="-40054" t="0" r="-40054" b="0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name="TextBox 6" id="6"/>
          <p:cNvSpPr txBox="true"/>
          <p:nvPr/>
        </p:nvSpPr>
        <p:spPr>
          <a:xfrm rot="0">
            <a:off x="-161327" y="17075475"/>
            <a:ext cx="14904000" cy="420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</a:pPr>
            <a:r>
              <a:rPr lang="en-US" sz="500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 know more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about to visit official website , 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travipro.com/travel-portal-development.html"/>
              </a:rPr>
              <a:t>https://www.travipro.com/travel-portal-development.html</a:t>
            </a:r>
            <a:r>
              <a:rPr lang="en-US" b="true" sz="500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</a:p>
          <a:p>
            <a:pPr algn="ctr">
              <a:lnSpc>
                <a:spcPts val="8400"/>
              </a:lnSpc>
            </a:pPr>
          </a:p>
        </p:txBody>
      </p:sp>
      <p:grpSp>
        <p:nvGrpSpPr>
          <p:cNvPr name="Group 7" id="7"/>
          <p:cNvGrpSpPr/>
          <p:nvPr/>
        </p:nvGrpSpPr>
        <p:grpSpPr>
          <a:xfrm rot="0">
            <a:off x="-151007" y="16998487"/>
            <a:ext cx="15271007" cy="4536000"/>
            <a:chOff x="0" y="0"/>
            <a:chExt cx="2736392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736392" cy="812800"/>
            </a:xfrm>
            <a:custGeom>
              <a:avLst/>
              <a:gdLst/>
              <a:ahLst/>
              <a:cxnLst/>
              <a:rect r="r" b="b" t="t" l="l"/>
              <a:pathLst>
                <a:path h="812800" w="2736392">
                  <a:moveTo>
                    <a:pt x="37516" y="0"/>
                  </a:moveTo>
                  <a:lnTo>
                    <a:pt x="2698876" y="0"/>
                  </a:lnTo>
                  <a:cubicBezTo>
                    <a:pt x="2719596" y="0"/>
                    <a:pt x="2736392" y="16796"/>
                    <a:pt x="2736392" y="37516"/>
                  </a:cubicBezTo>
                  <a:lnTo>
                    <a:pt x="2736392" y="775284"/>
                  </a:lnTo>
                  <a:cubicBezTo>
                    <a:pt x="2736392" y="796004"/>
                    <a:pt x="2719596" y="812800"/>
                    <a:pt x="2698876" y="812800"/>
                  </a:cubicBezTo>
                  <a:lnTo>
                    <a:pt x="37516" y="812800"/>
                  </a:lnTo>
                  <a:cubicBezTo>
                    <a:pt x="16796" y="812800"/>
                    <a:pt x="0" y="796004"/>
                    <a:pt x="0" y="775284"/>
                  </a:cubicBezTo>
                  <a:lnTo>
                    <a:pt x="0" y="37516"/>
                  </a:lnTo>
                  <a:cubicBezTo>
                    <a:pt x="0" y="16796"/>
                    <a:pt x="16796" y="0"/>
                    <a:pt x="37516" y="0"/>
                  </a:cubicBezTo>
                  <a:close/>
                </a:path>
              </a:pathLst>
            </a:custGeom>
            <a:solidFill>
              <a:srgbClr val="3C6BA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2736392" cy="8699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06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08000" y="168042"/>
            <a:ext cx="11633238" cy="41288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964"/>
              </a:lnSpc>
            </a:pPr>
            <a:r>
              <a:rPr lang="en-US" sz="7832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Travel</a:t>
            </a:r>
            <a:r>
              <a:rPr lang="en-US" b="true" sz="7832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Portal Software Solutions</a:t>
            </a:r>
          </a:p>
          <a:p>
            <a:pPr algn="ctr">
              <a:lnSpc>
                <a:spcPts val="10964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377327" y="11056216"/>
            <a:ext cx="14365347" cy="39138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85"/>
              </a:lnSpc>
            </a:pPr>
            <a:r>
              <a:rPr lang="en-US" sz="4750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Travipro offers a</a:t>
            </a:r>
            <a:r>
              <a:rPr lang="en-US" b="true" sz="475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dvanced Travel Portal Software Solutions designed to empower travel businesses with seamless booking, management, and customer engagement features.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0" y="17317769"/>
            <a:ext cx="14968993" cy="40909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47"/>
              </a:lnSpc>
            </a:pPr>
            <a:r>
              <a:rPr lang="en-US" sz="509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509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509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portal-development.html"/>
              </a:rPr>
              <a:t>https://www.travipro.com/travel-portal-development.html</a:t>
            </a:r>
            <a:r>
              <a:rPr lang="en-US" sz="5090">
                <a:solidFill>
                  <a:srgbClr val="FFFFFF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824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DAG0W3XqtAI</dc:identifier>
  <dcterms:modified xsi:type="dcterms:W3CDTF">2011-08-01T06:04:30Z</dcterms:modified>
  <cp:revision>1</cp:revision>
  <dc:title>Add a little bit of body text</dc:title>
</cp:coreProperties>
</file>