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0287000" cy="12852400"/>
  <p:notesSz cx="6858000" cy="9144000"/>
  <p:embeddedFontLst>
    <p:embeddedFont>
      <p:font typeface="The Seasons Bold" charset="1" panose="00000000000000000000"/>
      <p:regular r:id="rId8"/>
    </p:embeddedFont>
    <p:embeddedFont>
      <p:font typeface="Telegraf Bold" charset="1" panose="00000800000000000000"/>
      <p:regular r:id="rId9"/>
    </p:embeddedFont>
    <p:embeddedFont>
      <p:font typeface="Times New Roman MT Bold" charset="1" panose="02030802070405020303"/>
      <p:regular r:id="rId10"/>
    </p:embeddedFont>
    <p:embeddedFont>
      <p:font typeface="Oswald" charset="1" panose="00000500000000000000"/>
      <p:regular r:id="rId11"/>
    </p:embeddedFont>
    <p:embeddedFont>
      <p:font typeface="Times New Roman MT" charset="1" panose="020305020704050203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png" Type="http://schemas.openxmlformats.org/officeDocument/2006/relationships/image"/><Relationship Id="rId3" Target="../media/image8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6F6E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71287" y="4263985"/>
            <a:ext cx="9744426" cy="6304277"/>
            <a:chOff x="0" y="0"/>
            <a:chExt cx="1509667" cy="97669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09667" cy="976697"/>
            </a:xfrm>
            <a:custGeom>
              <a:avLst/>
              <a:gdLst/>
              <a:ahLst/>
              <a:cxnLst/>
              <a:rect r="r" b="b" t="t" l="l"/>
              <a:pathLst>
                <a:path h="976697" w="1509667">
                  <a:moveTo>
                    <a:pt x="0" y="0"/>
                  </a:moveTo>
                  <a:lnTo>
                    <a:pt x="1509667" y="0"/>
                  </a:lnTo>
                  <a:lnTo>
                    <a:pt x="1509667" y="976697"/>
                  </a:lnTo>
                  <a:lnTo>
                    <a:pt x="0" y="976697"/>
                  </a:lnTo>
                  <a:close/>
                </a:path>
              </a:pathLst>
            </a:custGeom>
            <a:blipFill>
              <a:blip r:embed="rId2"/>
              <a:stretch>
                <a:fillRect l="0" t="-27284" r="0" b="-27284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7258460" y="3610937"/>
            <a:ext cx="3584958" cy="808245"/>
          </a:xfrm>
          <a:custGeom>
            <a:avLst/>
            <a:gdLst/>
            <a:ahLst/>
            <a:cxnLst/>
            <a:rect r="r" b="b" t="t" l="l"/>
            <a:pathLst>
              <a:path h="808245" w="3584958">
                <a:moveTo>
                  <a:pt x="0" y="0"/>
                </a:moveTo>
                <a:lnTo>
                  <a:pt x="3584958" y="0"/>
                </a:lnTo>
                <a:lnTo>
                  <a:pt x="3584958" y="808245"/>
                </a:lnTo>
                <a:lnTo>
                  <a:pt x="0" y="8082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06667" y="393401"/>
            <a:ext cx="2855645" cy="327101"/>
          </a:xfrm>
          <a:custGeom>
            <a:avLst/>
            <a:gdLst/>
            <a:ahLst/>
            <a:cxnLst/>
            <a:rect r="r" b="b" t="t" l="l"/>
            <a:pathLst>
              <a:path h="327101" w="2855645">
                <a:moveTo>
                  <a:pt x="0" y="0"/>
                </a:moveTo>
                <a:lnTo>
                  <a:pt x="2855645" y="0"/>
                </a:lnTo>
                <a:lnTo>
                  <a:pt x="2855645" y="327102"/>
                </a:lnTo>
                <a:lnTo>
                  <a:pt x="0" y="3271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533280" y="-162190"/>
            <a:ext cx="4753720" cy="1111182"/>
          </a:xfrm>
          <a:custGeom>
            <a:avLst/>
            <a:gdLst/>
            <a:ahLst/>
            <a:cxnLst/>
            <a:rect r="r" b="b" t="t" l="l"/>
            <a:pathLst>
              <a:path h="1111182" w="4753720">
                <a:moveTo>
                  <a:pt x="0" y="0"/>
                </a:moveTo>
                <a:lnTo>
                  <a:pt x="4753720" y="0"/>
                </a:lnTo>
                <a:lnTo>
                  <a:pt x="4753720" y="1111182"/>
                </a:lnTo>
                <a:lnTo>
                  <a:pt x="0" y="111118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06667" y="1245936"/>
            <a:ext cx="9880069" cy="2167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35"/>
              </a:lnSpc>
            </a:pPr>
            <a:r>
              <a:rPr lang="en-US" sz="6900" b="true">
                <a:solidFill>
                  <a:srgbClr val="3C6BA2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Best Resort in Manali</a:t>
            </a:r>
          </a:p>
          <a:p>
            <a:pPr algn="ctr">
              <a:lnSpc>
                <a:spcPts val="7935"/>
              </a:lnSpc>
            </a:pPr>
          </a:p>
        </p:txBody>
      </p:sp>
      <p:sp>
        <p:nvSpPr>
          <p:cNvPr name="TextBox 8" id="8"/>
          <p:cNvSpPr txBox="true"/>
          <p:nvPr/>
        </p:nvSpPr>
        <p:spPr>
          <a:xfrm rot="0">
            <a:off x="3575734" y="12450864"/>
            <a:ext cx="7981400" cy="4078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111"/>
              </a:lnSpc>
            </a:pPr>
            <a:r>
              <a:rPr lang="en-US" b="true" sz="2222" spc="346">
                <a:solidFill>
                  <a:srgbClr val="000000"/>
                </a:solidFill>
                <a:latin typeface="Telegraf Bold"/>
                <a:ea typeface="Telegraf Bold"/>
                <a:cs typeface="Telegraf Bold"/>
                <a:sym typeface="Telegraf Bold"/>
              </a:rPr>
              <a:t>ALOKARESORTMANALI@GMAIL.COM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-2850086" y="11188927"/>
            <a:ext cx="8383366" cy="17212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Cha</a:t>
            </a:r>
            <a:r>
              <a:rPr lang="en-US" sz="2900" b="true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dyari</a:t>
            </a:r>
          </a:p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Tehsil Manali</a:t>
            </a:r>
          </a:p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Distt Kullu H.P</a:t>
            </a:r>
          </a:p>
          <a:p>
            <a:pPr algn="ctr">
              <a:lnSpc>
                <a:spcPts val="980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6719766" y="11275065"/>
            <a:ext cx="3506093" cy="554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  <a:spcBef>
                <a:spcPct val="0"/>
              </a:spcBef>
            </a:pPr>
            <a:r>
              <a:rPr lang="en-US" b="true" sz="2900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alokaresortmanali.com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188364" y="1576809"/>
            <a:ext cx="4567476" cy="5480867"/>
            <a:chOff x="0" y="0"/>
            <a:chExt cx="11062970" cy="132753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4413250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1062970" y="13275311"/>
                  </a:lnTo>
                  <a:lnTo>
                    <a:pt x="11062970" y="6649720"/>
                  </a:lnTo>
                  <a:cubicBezTo>
                    <a:pt x="11062970" y="2976880"/>
                    <a:pt x="8086090" y="0"/>
                    <a:pt x="4413250" y="0"/>
                  </a:cubicBezTo>
                  <a:close/>
                </a:path>
              </a:pathLst>
            </a:custGeom>
            <a:blipFill>
              <a:blip r:embed="rId2"/>
              <a:stretch>
                <a:fillRect l="-29" t="0" r="-2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93029" y="4528915"/>
            <a:ext cx="3967375" cy="4760759"/>
            <a:chOff x="0" y="0"/>
            <a:chExt cx="11062970" cy="1327531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6649720" y="0"/>
                  </a:moveTo>
                  <a:lnTo>
                    <a:pt x="11062970" y="0"/>
                  </a:lnTo>
                  <a:lnTo>
                    <a:pt x="11062970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2976880" y="0"/>
                    <a:pt x="6649720" y="0"/>
                  </a:cubicBezTo>
                  <a:close/>
                </a:path>
              </a:pathLst>
            </a:custGeom>
            <a:blipFill>
              <a:blip r:embed="rId3"/>
              <a:stretch>
                <a:fillRect l="-56664" t="0" r="-56664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546620" y="6098879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4"/>
                </a:lnTo>
                <a:lnTo>
                  <a:pt x="0" y="19175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011150">
            <a:off x="6970690" y="-879157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4"/>
                </a:lnTo>
                <a:lnTo>
                  <a:pt x="0" y="19175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011150">
            <a:off x="-919120" y="9465173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5"/>
                </a:lnTo>
                <a:lnTo>
                  <a:pt x="0" y="19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10536" y="4032903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4"/>
                </a:lnTo>
                <a:lnTo>
                  <a:pt x="0" y="19175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930042" y="79640"/>
            <a:ext cx="6356958" cy="1485939"/>
          </a:xfrm>
          <a:custGeom>
            <a:avLst/>
            <a:gdLst/>
            <a:ahLst/>
            <a:cxnLst/>
            <a:rect r="r" b="b" t="t" l="l"/>
            <a:pathLst>
              <a:path h="1485939" w="6356958">
                <a:moveTo>
                  <a:pt x="0" y="0"/>
                </a:moveTo>
                <a:lnTo>
                  <a:pt x="6356958" y="0"/>
                </a:lnTo>
                <a:lnTo>
                  <a:pt x="6356958" y="1485939"/>
                </a:lnTo>
                <a:lnTo>
                  <a:pt x="0" y="148593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39677" y="10800743"/>
            <a:ext cx="10297374" cy="2058614"/>
            <a:chOff x="0" y="0"/>
            <a:chExt cx="2712066" cy="542186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12065" cy="542186"/>
            </a:xfrm>
            <a:custGeom>
              <a:avLst/>
              <a:gdLst/>
              <a:ahLst/>
              <a:cxnLst/>
              <a:rect r="r" b="b" t="t" l="l"/>
              <a:pathLst>
                <a:path h="542186" w="2712065">
                  <a:moveTo>
                    <a:pt x="0" y="0"/>
                  </a:moveTo>
                  <a:lnTo>
                    <a:pt x="2712065" y="0"/>
                  </a:lnTo>
                  <a:lnTo>
                    <a:pt x="2712065" y="542186"/>
                  </a:lnTo>
                  <a:lnTo>
                    <a:pt x="0" y="542186"/>
                  </a:lnTo>
                  <a:close/>
                </a:path>
              </a:pathLst>
            </a:custGeom>
            <a:solidFill>
              <a:srgbClr val="DE9151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66675"/>
              <a:ext cx="2712066" cy="60886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-153084" y="1574997"/>
            <a:ext cx="5031957" cy="14193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770"/>
              </a:lnSpc>
            </a:pPr>
            <a:r>
              <a:rPr lang="en-US" sz="4121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BEST RESORT </a:t>
            </a:r>
            <a:r>
              <a:rPr lang="en-US" sz="4121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I</a:t>
            </a:r>
            <a:r>
              <a:rPr lang="en-US" sz="4121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N</a:t>
            </a:r>
            <a:r>
              <a:rPr lang="en-US" sz="4121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r>
              <a:rPr lang="en-US" sz="4121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MANALI</a:t>
            </a:r>
          </a:p>
          <a:p>
            <a:pPr algn="r">
              <a:lnSpc>
                <a:spcPts val="5770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4878873" y="7245034"/>
            <a:ext cx="4862719" cy="32758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96"/>
              </a:lnSpc>
            </a:pPr>
            <a:r>
              <a:rPr lang="en-US" sz="2200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Discover the charm of the Himalayas at Aloka Resort, the best resort in Manali. Offering luxury stays, fine dining, modern amenities, and breathtaking views, Aloka Resort ensures a perfect blend of comfort, elegance, and unforgettable experiences.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6818" y="11007012"/>
            <a:ext cx="2283346" cy="15984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50"/>
              </a:lnSpc>
            </a:pPr>
            <a:r>
              <a:rPr lang="en-US" sz="2536" b="true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Cha</a:t>
            </a:r>
            <a:r>
              <a:rPr lang="en-US" b="true" sz="253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dyari</a:t>
            </a:r>
          </a:p>
          <a:p>
            <a:pPr algn="ctr">
              <a:lnSpc>
                <a:spcPts val="3550"/>
              </a:lnSpc>
            </a:pPr>
            <a:r>
              <a:rPr lang="en-US" b="true" sz="253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Tehsil Manali</a:t>
            </a:r>
          </a:p>
          <a:p>
            <a:pPr algn="ctr">
              <a:lnSpc>
                <a:spcPts val="3550"/>
              </a:lnSpc>
            </a:pPr>
            <a:r>
              <a:rPr lang="en-US" b="true" sz="2536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Distt Kullu H.P</a:t>
            </a:r>
          </a:p>
          <a:p>
            <a:pPr algn="ctr">
              <a:lnSpc>
                <a:spcPts val="2003"/>
              </a:lnSpc>
            </a:pPr>
            <a:r>
              <a:rPr lang="en-US" b="true" sz="1430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175131 INDIA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5579937" y="12050478"/>
            <a:ext cx="4699099" cy="554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  <a:spcBef>
                <a:spcPct val="0"/>
              </a:spcBef>
            </a:pPr>
            <a:r>
              <a:rPr lang="en-US" b="true" sz="2900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alokaresortmanali@gmail.com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6235500" y="11495407"/>
            <a:ext cx="3506093" cy="554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  <a:spcBef>
                <a:spcPct val="0"/>
              </a:spcBef>
            </a:pPr>
            <a:r>
              <a:rPr lang="en-US" b="true" sz="2900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alokaresortmanali.com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6653632" y="11008167"/>
            <a:ext cx="2669828" cy="5549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  <a:spcBef>
                <a:spcPct val="0"/>
              </a:spcBef>
            </a:pPr>
            <a:r>
              <a:rPr lang="en-US" b="true" sz="2900">
                <a:solidFill>
                  <a:srgbClr val="000000"/>
                </a:soli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+91 78386-09537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DAGrW-dOWF0</dc:identifier>
  <dcterms:modified xsi:type="dcterms:W3CDTF">2011-08-01T06:04:30Z</dcterms:modified>
  <cp:revision>1</cp:revision>
  <dc:title>Cream Blue Orange Modern Beach Bar Restaurant Food Instagram Post</dc:title>
</cp:coreProperties>
</file>