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Alice Bold" charset="1" panose="00000500000000000000"/>
      <p:regular r:id="rId10"/>
    </p:embeddedFont>
    <p:embeddedFont>
      <p:font typeface="Alice" charset="1" panose="00000500000000000000"/>
      <p:regular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 Id="rId4" Target="https://tealogy.in/about-us"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2.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 Id="rId3" Target="../media/image2.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AF4C0F"/>
        </a:solidFill>
      </p:bgPr>
    </p:bg>
    <p:spTree>
      <p:nvGrpSpPr>
        <p:cNvPr id="1" name=""/>
        <p:cNvGrpSpPr/>
        <p:nvPr/>
      </p:nvGrpSpPr>
      <p:grpSpPr>
        <a:xfrm>
          <a:off x="0" y="0"/>
          <a:ext cx="0" cy="0"/>
          <a:chOff x="0" y="0"/>
          <a:chExt cx="0" cy="0"/>
        </a:xfrm>
      </p:grpSpPr>
      <p:grpSp>
        <p:nvGrpSpPr>
          <p:cNvPr name="Group 2" id="2"/>
          <p:cNvGrpSpPr/>
          <p:nvPr/>
        </p:nvGrpSpPr>
        <p:grpSpPr>
          <a:xfrm rot="0">
            <a:off x="0" y="-1146112"/>
            <a:ext cx="18288000" cy="9584490"/>
            <a:chOff x="0" y="0"/>
            <a:chExt cx="2833290" cy="1484888"/>
          </a:xfrm>
        </p:grpSpPr>
        <p:sp>
          <p:nvSpPr>
            <p:cNvPr name="Freeform 3" id="3"/>
            <p:cNvSpPr/>
            <p:nvPr/>
          </p:nvSpPr>
          <p:spPr>
            <a:xfrm flipH="false" flipV="false" rot="0">
              <a:off x="0" y="0"/>
              <a:ext cx="2833290" cy="1484888"/>
            </a:xfrm>
            <a:custGeom>
              <a:avLst/>
              <a:gdLst/>
              <a:ahLst/>
              <a:cxnLst/>
              <a:rect r="r" b="b" t="t" l="l"/>
              <a:pathLst>
                <a:path h="1484888" w="2833290">
                  <a:moveTo>
                    <a:pt x="0" y="0"/>
                  </a:moveTo>
                  <a:lnTo>
                    <a:pt x="2833290" y="0"/>
                  </a:lnTo>
                  <a:lnTo>
                    <a:pt x="2833290" y="1484888"/>
                  </a:lnTo>
                  <a:lnTo>
                    <a:pt x="0" y="1484888"/>
                  </a:lnTo>
                  <a:close/>
                </a:path>
              </a:pathLst>
            </a:custGeom>
            <a:blipFill>
              <a:blip r:embed="rId2"/>
              <a:stretch>
                <a:fillRect l="-22789" t="0" r="-22789" b="0"/>
              </a:stretch>
            </a:blipFill>
          </p:spPr>
        </p:sp>
      </p:grpSp>
      <p:sp>
        <p:nvSpPr>
          <p:cNvPr name="Freeform 4" id="4"/>
          <p:cNvSpPr/>
          <p:nvPr/>
        </p:nvSpPr>
        <p:spPr>
          <a:xfrm flipH="false" flipV="false" rot="0">
            <a:off x="1496653" y="657225"/>
            <a:ext cx="1471195" cy="768625"/>
          </a:xfrm>
          <a:custGeom>
            <a:avLst/>
            <a:gdLst/>
            <a:ahLst/>
            <a:cxnLst/>
            <a:rect r="r" b="b" t="t" l="l"/>
            <a:pathLst>
              <a:path h="768625" w="1471195">
                <a:moveTo>
                  <a:pt x="0" y="0"/>
                </a:moveTo>
                <a:lnTo>
                  <a:pt x="1471195" y="0"/>
                </a:lnTo>
                <a:lnTo>
                  <a:pt x="1471195" y="768625"/>
                </a:lnTo>
                <a:lnTo>
                  <a:pt x="0" y="768625"/>
                </a:lnTo>
                <a:lnTo>
                  <a:pt x="0" y="0"/>
                </a:lnTo>
                <a:close/>
              </a:path>
            </a:pathLst>
          </a:custGeom>
          <a:blipFill>
            <a:blip r:embed="rId3"/>
            <a:stretch>
              <a:fillRect l="0" t="0" r="0" b="0"/>
            </a:stretch>
          </a:blipFill>
        </p:spPr>
      </p:sp>
      <p:sp>
        <p:nvSpPr>
          <p:cNvPr name="TextBox 5" id="5"/>
          <p:cNvSpPr txBox="true"/>
          <p:nvPr/>
        </p:nvSpPr>
        <p:spPr>
          <a:xfrm rot="0">
            <a:off x="6137300" y="8712429"/>
            <a:ext cx="6013400" cy="688974"/>
          </a:xfrm>
          <a:prstGeom prst="rect">
            <a:avLst/>
          </a:prstGeom>
        </p:spPr>
        <p:txBody>
          <a:bodyPr anchor="t" rtlCol="false" tIns="0" lIns="0" bIns="0" rIns="0">
            <a:spAutoFit/>
          </a:bodyPr>
          <a:lstStyle/>
          <a:p>
            <a:pPr algn="ctr">
              <a:lnSpc>
                <a:spcPts val="5600"/>
              </a:lnSpc>
            </a:pPr>
            <a:r>
              <a:rPr lang="en-US" sz="4000" u="sng">
                <a:solidFill>
                  <a:srgbClr val="FCFCFD"/>
                </a:solidFill>
                <a:latin typeface="Alice Bold"/>
                <a:ea typeface="Alice Bold"/>
                <a:cs typeface="Alice Bold"/>
                <a:sym typeface="Alice Bold"/>
                <a:hlinkClick r:id="rId4" tooltip="https://tealogy.in/about-us"/>
              </a:rPr>
              <a:t>Low-Cost Coffee Franchise</a:t>
            </a:r>
          </a:p>
        </p:txBody>
      </p:sp>
      <p:sp>
        <p:nvSpPr>
          <p:cNvPr name="TextBox 6" id="6"/>
          <p:cNvSpPr txBox="true"/>
          <p:nvPr/>
        </p:nvSpPr>
        <p:spPr>
          <a:xfrm rot="0">
            <a:off x="6118178" y="9713555"/>
            <a:ext cx="5537746" cy="382269"/>
          </a:xfrm>
          <a:prstGeom prst="rect">
            <a:avLst/>
          </a:prstGeom>
        </p:spPr>
        <p:txBody>
          <a:bodyPr anchor="t" rtlCol="false" tIns="0" lIns="0" bIns="0" rIns="0">
            <a:spAutoFit/>
          </a:bodyPr>
          <a:lstStyle/>
          <a:p>
            <a:pPr algn="ctr">
              <a:lnSpc>
                <a:spcPts val="3080"/>
              </a:lnSpc>
            </a:pPr>
            <a:r>
              <a:rPr lang="en-US" sz="2200">
                <a:solidFill>
                  <a:srgbClr val="FCFCFD"/>
                </a:solidFill>
                <a:latin typeface="Alice"/>
                <a:ea typeface="Alice"/>
                <a:cs typeface="Alice"/>
                <a:sym typeface="Alice"/>
              </a:rPr>
              <a:t>Visit - https://tealogy.in/about-us</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AF4C0F"/>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18288000" cy="7758195"/>
          </a:xfrm>
          <a:custGeom>
            <a:avLst/>
            <a:gdLst/>
            <a:ahLst/>
            <a:cxnLst/>
            <a:rect r="r" b="b" t="t" l="l"/>
            <a:pathLst>
              <a:path h="7758195" w="18288000">
                <a:moveTo>
                  <a:pt x="0" y="0"/>
                </a:moveTo>
                <a:lnTo>
                  <a:pt x="18288000" y="0"/>
                </a:lnTo>
                <a:lnTo>
                  <a:pt x="18288000" y="7758195"/>
                </a:lnTo>
                <a:lnTo>
                  <a:pt x="0" y="7758195"/>
                </a:lnTo>
                <a:lnTo>
                  <a:pt x="0" y="0"/>
                </a:lnTo>
                <a:close/>
              </a:path>
            </a:pathLst>
          </a:custGeom>
          <a:blipFill>
            <a:blip r:embed="rId2"/>
            <a:stretch>
              <a:fillRect l="0" t="-41459" r="0" b="-35334"/>
            </a:stretch>
          </a:blipFill>
        </p:spPr>
      </p:sp>
      <p:sp>
        <p:nvSpPr>
          <p:cNvPr name="Freeform 3" id="3"/>
          <p:cNvSpPr/>
          <p:nvPr/>
        </p:nvSpPr>
        <p:spPr>
          <a:xfrm flipH="false" flipV="false" rot="0">
            <a:off x="1496653" y="174350"/>
            <a:ext cx="1306003" cy="682320"/>
          </a:xfrm>
          <a:custGeom>
            <a:avLst/>
            <a:gdLst/>
            <a:ahLst/>
            <a:cxnLst/>
            <a:rect r="r" b="b" t="t" l="l"/>
            <a:pathLst>
              <a:path h="682320" w="1306003">
                <a:moveTo>
                  <a:pt x="0" y="0"/>
                </a:moveTo>
                <a:lnTo>
                  <a:pt x="1306003" y="0"/>
                </a:lnTo>
                <a:lnTo>
                  <a:pt x="1306003" y="682320"/>
                </a:lnTo>
                <a:lnTo>
                  <a:pt x="0" y="682320"/>
                </a:lnTo>
                <a:lnTo>
                  <a:pt x="0" y="0"/>
                </a:lnTo>
                <a:close/>
              </a:path>
            </a:pathLst>
          </a:custGeom>
          <a:blipFill>
            <a:blip r:embed="rId3"/>
            <a:stretch>
              <a:fillRect l="0" t="0" r="0" b="0"/>
            </a:stretch>
          </a:blipFill>
        </p:spPr>
      </p:sp>
      <p:sp>
        <p:nvSpPr>
          <p:cNvPr name="TextBox 4" id="4"/>
          <p:cNvSpPr txBox="true"/>
          <p:nvPr/>
        </p:nvSpPr>
        <p:spPr>
          <a:xfrm rot="0">
            <a:off x="1028700" y="8009019"/>
            <a:ext cx="16191454" cy="1976754"/>
          </a:xfrm>
          <a:prstGeom prst="rect">
            <a:avLst/>
          </a:prstGeom>
        </p:spPr>
        <p:txBody>
          <a:bodyPr anchor="t" rtlCol="false" tIns="0" lIns="0" bIns="0" rIns="0">
            <a:spAutoFit/>
          </a:bodyPr>
          <a:lstStyle/>
          <a:p>
            <a:pPr algn="ctr">
              <a:lnSpc>
                <a:spcPts val="3920"/>
              </a:lnSpc>
            </a:pPr>
            <a:r>
              <a:rPr lang="en-US" sz="2800">
                <a:solidFill>
                  <a:srgbClr val="FCFCFD"/>
                </a:solidFill>
                <a:latin typeface="Alice"/>
                <a:ea typeface="Alice"/>
                <a:cs typeface="Alice"/>
                <a:sym typeface="Alice"/>
              </a:rPr>
              <a:t>Tealogy, founded in 2018, fuses tradition and innovation through its kulhad chai and premium café culture. It offers low‑investment franchise models, zero plastic usage, biodegradable kulhads, and strong brand support for entrepreneurs. Certified, authentic, eco‑friendly, aiming to provide jobs and community impact.</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AF4C0F"/>
        </a:solidFill>
      </p:bgPr>
    </p:bg>
    <p:spTree>
      <p:nvGrpSpPr>
        <p:cNvPr id="1" name=""/>
        <p:cNvGrpSpPr/>
        <p:nvPr/>
      </p:nvGrpSpPr>
      <p:grpSpPr>
        <a:xfrm>
          <a:off x="0" y="0"/>
          <a:ext cx="0" cy="0"/>
          <a:chOff x="0" y="0"/>
          <a:chExt cx="0" cy="0"/>
        </a:xfrm>
      </p:grpSpPr>
      <p:grpSp>
        <p:nvGrpSpPr>
          <p:cNvPr name="Group 2" id="2"/>
          <p:cNvGrpSpPr/>
          <p:nvPr/>
        </p:nvGrpSpPr>
        <p:grpSpPr>
          <a:xfrm rot="0">
            <a:off x="0" y="7642861"/>
            <a:ext cx="10391731" cy="2644139"/>
            <a:chOff x="0" y="0"/>
            <a:chExt cx="2736917" cy="696399"/>
          </a:xfrm>
        </p:grpSpPr>
        <p:sp>
          <p:nvSpPr>
            <p:cNvPr name="Freeform 3" id="3"/>
            <p:cNvSpPr/>
            <p:nvPr/>
          </p:nvSpPr>
          <p:spPr>
            <a:xfrm flipH="false" flipV="false" rot="0">
              <a:off x="0" y="0"/>
              <a:ext cx="2736917" cy="696399"/>
            </a:xfrm>
            <a:custGeom>
              <a:avLst/>
              <a:gdLst/>
              <a:ahLst/>
              <a:cxnLst/>
              <a:rect r="r" b="b" t="t" l="l"/>
              <a:pathLst>
                <a:path h="696399" w="2736917">
                  <a:moveTo>
                    <a:pt x="0" y="0"/>
                  </a:moveTo>
                  <a:lnTo>
                    <a:pt x="2736917" y="0"/>
                  </a:lnTo>
                  <a:lnTo>
                    <a:pt x="2736917" y="696399"/>
                  </a:lnTo>
                  <a:lnTo>
                    <a:pt x="0" y="696399"/>
                  </a:lnTo>
                  <a:close/>
                </a:path>
              </a:pathLst>
            </a:custGeom>
            <a:solidFill>
              <a:srgbClr val="AF4C0F"/>
            </a:solidFill>
          </p:spPr>
        </p:sp>
        <p:sp>
          <p:nvSpPr>
            <p:cNvPr name="TextBox 4" id="4"/>
            <p:cNvSpPr txBox="true"/>
            <p:nvPr/>
          </p:nvSpPr>
          <p:spPr>
            <a:xfrm>
              <a:off x="0" y="-57150"/>
              <a:ext cx="2736917" cy="753549"/>
            </a:xfrm>
            <a:prstGeom prst="rect">
              <a:avLst/>
            </a:prstGeom>
          </p:spPr>
          <p:txBody>
            <a:bodyPr anchor="ctr" rtlCol="false" tIns="50800" lIns="50800" bIns="50800" rIns="50800"/>
            <a:lstStyle/>
            <a:p>
              <a:pPr algn="ctr">
                <a:lnSpc>
                  <a:spcPts val="3360"/>
                </a:lnSpc>
              </a:pPr>
            </a:p>
          </p:txBody>
        </p:sp>
      </p:grpSp>
      <p:sp>
        <p:nvSpPr>
          <p:cNvPr name="Freeform 5" id="5"/>
          <p:cNvSpPr/>
          <p:nvPr/>
        </p:nvSpPr>
        <p:spPr>
          <a:xfrm flipH="false" flipV="false" rot="0">
            <a:off x="0" y="0"/>
            <a:ext cx="18288000" cy="7642861"/>
          </a:xfrm>
          <a:custGeom>
            <a:avLst/>
            <a:gdLst/>
            <a:ahLst/>
            <a:cxnLst/>
            <a:rect r="r" b="b" t="t" l="l"/>
            <a:pathLst>
              <a:path h="7642861" w="18288000">
                <a:moveTo>
                  <a:pt x="0" y="0"/>
                </a:moveTo>
                <a:lnTo>
                  <a:pt x="18288000" y="0"/>
                </a:lnTo>
                <a:lnTo>
                  <a:pt x="18288000" y="7642861"/>
                </a:lnTo>
                <a:lnTo>
                  <a:pt x="0" y="7642861"/>
                </a:lnTo>
                <a:lnTo>
                  <a:pt x="0" y="0"/>
                </a:lnTo>
                <a:close/>
              </a:path>
            </a:pathLst>
          </a:custGeom>
          <a:blipFill>
            <a:blip r:embed="rId2"/>
            <a:stretch>
              <a:fillRect l="0" t="-4382" r="0" b="-4382"/>
            </a:stretch>
          </a:blipFill>
        </p:spPr>
      </p:sp>
      <p:sp>
        <p:nvSpPr>
          <p:cNvPr name="Freeform 6" id="6"/>
          <p:cNvSpPr/>
          <p:nvPr/>
        </p:nvSpPr>
        <p:spPr>
          <a:xfrm flipH="false" flipV="false" rot="0">
            <a:off x="1476766" y="433598"/>
            <a:ext cx="1471195" cy="768625"/>
          </a:xfrm>
          <a:custGeom>
            <a:avLst/>
            <a:gdLst/>
            <a:ahLst/>
            <a:cxnLst/>
            <a:rect r="r" b="b" t="t" l="l"/>
            <a:pathLst>
              <a:path h="768625" w="1471195">
                <a:moveTo>
                  <a:pt x="0" y="0"/>
                </a:moveTo>
                <a:lnTo>
                  <a:pt x="1471195" y="0"/>
                </a:lnTo>
                <a:lnTo>
                  <a:pt x="1471195" y="768624"/>
                </a:lnTo>
                <a:lnTo>
                  <a:pt x="0" y="768624"/>
                </a:lnTo>
                <a:lnTo>
                  <a:pt x="0" y="0"/>
                </a:lnTo>
                <a:close/>
              </a:path>
            </a:pathLst>
          </a:custGeom>
          <a:blipFill>
            <a:blip r:embed="rId3"/>
            <a:stretch>
              <a:fillRect l="0" t="0" r="0" b="0"/>
            </a:stretch>
          </a:blipFill>
        </p:spPr>
      </p:sp>
      <p:sp>
        <p:nvSpPr>
          <p:cNvPr name="TextBox 7" id="7"/>
          <p:cNvSpPr txBox="true"/>
          <p:nvPr/>
        </p:nvSpPr>
        <p:spPr>
          <a:xfrm rot="0">
            <a:off x="3347280" y="7885431"/>
            <a:ext cx="11593441" cy="2111374"/>
          </a:xfrm>
          <a:prstGeom prst="rect">
            <a:avLst/>
          </a:prstGeom>
        </p:spPr>
        <p:txBody>
          <a:bodyPr anchor="t" rtlCol="false" tIns="0" lIns="0" bIns="0" rIns="0">
            <a:spAutoFit/>
          </a:bodyPr>
          <a:lstStyle/>
          <a:p>
            <a:pPr algn="ctr">
              <a:lnSpc>
                <a:spcPts val="2800"/>
              </a:lnSpc>
            </a:pPr>
            <a:r>
              <a:rPr lang="en-US" sz="2000">
                <a:solidFill>
                  <a:srgbClr val="FCFCFD"/>
                </a:solidFill>
                <a:latin typeface="Alice"/>
                <a:ea typeface="Alice"/>
                <a:cs typeface="Alice"/>
                <a:sym typeface="Alice"/>
              </a:rPr>
              <a:t>Address Details - 503-A/B, 5th Floor Princess Business Sky ParkBlock no. 23,24 SCH No.54, PU-3 Commercial,</a:t>
            </a:r>
          </a:p>
          <a:p>
            <a:pPr algn="ctr">
              <a:lnSpc>
                <a:spcPts val="2800"/>
              </a:lnSpc>
            </a:pPr>
            <a:r>
              <a:rPr lang="en-US" sz="2000">
                <a:solidFill>
                  <a:srgbClr val="FCFCFD"/>
                </a:solidFill>
                <a:latin typeface="Alice"/>
                <a:ea typeface="Alice"/>
                <a:cs typeface="Alice"/>
                <a:sym typeface="Alice"/>
              </a:rPr>
              <a:t>Opp C21, AB Rd, Indore, Madhya Pradesh 452001</a:t>
            </a:r>
          </a:p>
          <a:p>
            <a:pPr algn="ctr">
              <a:lnSpc>
                <a:spcPts val="2800"/>
              </a:lnSpc>
            </a:pPr>
            <a:r>
              <a:rPr lang="en-US" sz="2000">
                <a:solidFill>
                  <a:srgbClr val="FCFCFD"/>
                </a:solidFill>
                <a:latin typeface="Alice"/>
                <a:ea typeface="Alice"/>
                <a:cs typeface="Alice"/>
                <a:sym typeface="Alice"/>
              </a:rPr>
              <a:t>Contact Details - +91 6269116000 / 6269120500</a:t>
            </a:r>
          </a:p>
          <a:p>
            <a:pPr algn="ctr">
              <a:lnSpc>
                <a:spcPts val="2800"/>
              </a:lnSpc>
            </a:pPr>
            <a:r>
              <a:rPr lang="en-US" sz="2000">
                <a:solidFill>
                  <a:srgbClr val="FCFCFD"/>
                </a:solidFill>
                <a:latin typeface="Alice"/>
                <a:ea typeface="Alice"/>
                <a:cs typeface="Alice"/>
                <a:sym typeface="Alice"/>
              </a:rPr>
              <a:t>Email: business@tealogy.in / franchise@tealogy.in</a:t>
            </a:r>
          </a:p>
          <a:p>
            <a:pPr algn="ctr">
              <a:lnSpc>
                <a:spcPts val="2800"/>
              </a:lnSpc>
            </a:pPr>
            <a:r>
              <a:rPr lang="en-US" sz="2000">
                <a:solidFill>
                  <a:srgbClr val="FCFCFD"/>
                </a:solidFill>
                <a:latin typeface="Alice"/>
                <a:ea typeface="Alice"/>
                <a:cs typeface="Alice"/>
                <a:sym typeface="Alice"/>
              </a:rPr>
              <a:t>Visit - https://tealogy.in/about-us</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AF4C0F"/>
        </a:solidFill>
      </p:bgPr>
    </p:bg>
    <p:spTree>
      <p:nvGrpSpPr>
        <p:cNvPr id="1" name=""/>
        <p:cNvGrpSpPr/>
        <p:nvPr/>
      </p:nvGrpSpPr>
      <p:grpSpPr>
        <a:xfrm>
          <a:off x="0" y="0"/>
          <a:ext cx="0" cy="0"/>
          <a:chOff x="0" y="0"/>
          <a:chExt cx="0" cy="0"/>
        </a:xfrm>
      </p:grpSpPr>
      <p:sp>
        <p:nvSpPr>
          <p:cNvPr name="Freeform 2" id="2"/>
          <p:cNvSpPr/>
          <p:nvPr/>
        </p:nvSpPr>
        <p:spPr>
          <a:xfrm flipH="false" flipV="false" rot="0">
            <a:off x="0" y="0"/>
            <a:ext cx="18288000" cy="8911263"/>
          </a:xfrm>
          <a:custGeom>
            <a:avLst/>
            <a:gdLst/>
            <a:ahLst/>
            <a:cxnLst/>
            <a:rect r="r" b="b" t="t" l="l"/>
            <a:pathLst>
              <a:path h="8911263" w="18288000">
                <a:moveTo>
                  <a:pt x="0" y="0"/>
                </a:moveTo>
                <a:lnTo>
                  <a:pt x="18288000" y="0"/>
                </a:lnTo>
                <a:lnTo>
                  <a:pt x="18288000" y="8911263"/>
                </a:lnTo>
                <a:lnTo>
                  <a:pt x="0" y="8911263"/>
                </a:lnTo>
                <a:lnTo>
                  <a:pt x="0" y="0"/>
                </a:lnTo>
                <a:close/>
              </a:path>
            </a:pathLst>
          </a:custGeom>
          <a:blipFill>
            <a:blip r:embed="rId2"/>
            <a:stretch>
              <a:fillRect l="-2598" t="-1891" r="-15572" b="-9224"/>
            </a:stretch>
          </a:blipFill>
        </p:spPr>
      </p:sp>
      <p:sp>
        <p:nvSpPr>
          <p:cNvPr name="Freeform 3" id="3"/>
          <p:cNvSpPr/>
          <p:nvPr/>
        </p:nvSpPr>
        <p:spPr>
          <a:xfrm flipH="false" flipV="false" rot="0">
            <a:off x="1181295" y="164825"/>
            <a:ext cx="1471195" cy="768625"/>
          </a:xfrm>
          <a:custGeom>
            <a:avLst/>
            <a:gdLst/>
            <a:ahLst/>
            <a:cxnLst/>
            <a:rect r="r" b="b" t="t" l="l"/>
            <a:pathLst>
              <a:path h="768625" w="1471195">
                <a:moveTo>
                  <a:pt x="0" y="0"/>
                </a:moveTo>
                <a:lnTo>
                  <a:pt x="1471195" y="0"/>
                </a:lnTo>
                <a:lnTo>
                  <a:pt x="1471195" y="768625"/>
                </a:lnTo>
                <a:lnTo>
                  <a:pt x="0" y="768625"/>
                </a:lnTo>
                <a:lnTo>
                  <a:pt x="0" y="0"/>
                </a:lnTo>
                <a:close/>
              </a:path>
            </a:pathLst>
          </a:custGeom>
          <a:blipFill>
            <a:blip r:embed="rId3"/>
            <a:stretch>
              <a:fillRect l="0" t="0" r="0" b="0"/>
            </a:stretch>
          </a:blipFill>
        </p:spPr>
      </p:sp>
      <p:sp>
        <p:nvSpPr>
          <p:cNvPr name="TextBox 4" id="4"/>
          <p:cNvSpPr txBox="true"/>
          <p:nvPr/>
        </p:nvSpPr>
        <p:spPr>
          <a:xfrm rot="0">
            <a:off x="4400118" y="8844588"/>
            <a:ext cx="9096409" cy="1021701"/>
          </a:xfrm>
          <a:prstGeom prst="rect">
            <a:avLst/>
          </a:prstGeom>
        </p:spPr>
        <p:txBody>
          <a:bodyPr anchor="t" rtlCol="false" tIns="0" lIns="0" bIns="0" rIns="0">
            <a:spAutoFit/>
          </a:bodyPr>
          <a:lstStyle/>
          <a:p>
            <a:pPr algn="ctr">
              <a:lnSpc>
                <a:spcPts val="4060"/>
              </a:lnSpc>
            </a:pPr>
            <a:r>
              <a:rPr lang="en-US" sz="2900">
                <a:solidFill>
                  <a:srgbClr val="FCFCFD"/>
                </a:solidFill>
                <a:latin typeface="Alice Bold"/>
                <a:ea typeface="Alice Bold"/>
                <a:cs typeface="Alice Bold"/>
                <a:sym typeface="Alice Bold"/>
              </a:rPr>
              <a:t>Thank You</a:t>
            </a:r>
          </a:p>
          <a:p>
            <a:pPr algn="ctr">
              <a:lnSpc>
                <a:spcPts val="4060"/>
              </a:lnSpc>
            </a:pPr>
          </a:p>
        </p:txBody>
      </p:sp>
      <p:sp>
        <p:nvSpPr>
          <p:cNvPr name="TextBox 5" id="5"/>
          <p:cNvSpPr txBox="true"/>
          <p:nvPr/>
        </p:nvSpPr>
        <p:spPr>
          <a:xfrm rot="0">
            <a:off x="7021041" y="9651341"/>
            <a:ext cx="4245918" cy="382269"/>
          </a:xfrm>
          <a:prstGeom prst="rect">
            <a:avLst/>
          </a:prstGeom>
        </p:spPr>
        <p:txBody>
          <a:bodyPr anchor="t" rtlCol="false" tIns="0" lIns="0" bIns="0" rIns="0">
            <a:spAutoFit/>
          </a:bodyPr>
          <a:lstStyle/>
          <a:p>
            <a:pPr algn="ctr">
              <a:lnSpc>
                <a:spcPts val="3080"/>
              </a:lnSpc>
            </a:pPr>
            <a:r>
              <a:rPr lang="en-US" sz="2200">
                <a:solidFill>
                  <a:srgbClr val="FCFCFD"/>
                </a:solidFill>
                <a:latin typeface="Alice"/>
                <a:ea typeface="Alice"/>
                <a:cs typeface="Alice"/>
                <a:sym typeface="Alice"/>
              </a:rPr>
              <a:t>Visit - https://tealogy.in/about-us/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DAGp9eevRjw</dc:identifier>
  <dcterms:modified xsi:type="dcterms:W3CDTF">2011-08-01T06:04:30Z</dcterms:modified>
  <cp:revision>1</cp:revision>
  <dc:title>Low-Cost Coffee Franchise</dc:title>
</cp:coreProperties>
</file>