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lice Bold" charset="1" panose="00000500000000000000"/>
      <p:regular r:id="rId10"/>
    </p:embeddedFont>
    <p:embeddedFont>
      <p:font typeface="Alice" charset="1" panose="000005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tealogy.in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2.png" Type="http://schemas.openxmlformats.org/officeDocument/2006/relationships/image"/><Relationship Id="rId4" Target="../media/image6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9814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146112"/>
            <a:ext cx="18288000" cy="9584490"/>
            <a:chOff x="0" y="0"/>
            <a:chExt cx="2833290" cy="148488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484888"/>
            </a:xfrm>
            <a:custGeom>
              <a:avLst/>
              <a:gdLst/>
              <a:ahLst/>
              <a:cxnLst/>
              <a:rect r="r" b="b" t="t" l="l"/>
              <a:pathLst>
                <a:path h="1484888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484888"/>
                  </a:lnTo>
                  <a:lnTo>
                    <a:pt x="0" y="1484888"/>
                  </a:lnTo>
                  <a:close/>
                </a:path>
              </a:pathLst>
            </a:custGeom>
            <a:blipFill>
              <a:blip r:embed="rId2"/>
              <a:stretch>
                <a:fillRect l="0" t="-3599" r="0" b="-3599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496653" y="657225"/>
            <a:ext cx="1471195" cy="768625"/>
          </a:xfrm>
          <a:custGeom>
            <a:avLst/>
            <a:gdLst/>
            <a:ahLst/>
            <a:cxnLst/>
            <a:rect r="r" b="b" t="t" l="l"/>
            <a:pathLst>
              <a:path h="768625" w="1471195">
                <a:moveTo>
                  <a:pt x="0" y="0"/>
                </a:moveTo>
                <a:lnTo>
                  <a:pt x="1471195" y="0"/>
                </a:lnTo>
                <a:lnTo>
                  <a:pt x="1471195" y="768625"/>
                </a:lnTo>
                <a:lnTo>
                  <a:pt x="0" y="7686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6110362" y="8712429"/>
            <a:ext cx="6067276" cy="6889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u="sng">
                <a:solidFill>
                  <a:srgbClr val="2E3C4B"/>
                </a:solidFill>
                <a:latin typeface="Alice Bold"/>
                <a:ea typeface="Alice Bold"/>
                <a:cs typeface="Alice Bold"/>
                <a:sym typeface="Alice Bold"/>
                <a:hlinkClick r:id="rId4" tooltip="https://tealogy.in"/>
              </a:rPr>
              <a:t>Top Kulhad Chai Franchise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118178" y="9713555"/>
            <a:ext cx="5537746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2E3C4B"/>
                </a:solidFill>
                <a:latin typeface="Alice"/>
                <a:ea typeface="Alice"/>
                <a:cs typeface="Alice"/>
                <a:sym typeface="Alice"/>
              </a:rPr>
              <a:t>Visit - https://tealogy.in/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9814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7282977"/>
          </a:xfrm>
          <a:custGeom>
            <a:avLst/>
            <a:gdLst/>
            <a:ahLst/>
            <a:cxnLst/>
            <a:rect r="r" b="b" t="t" l="l"/>
            <a:pathLst>
              <a:path h="7282977" w="18288000">
                <a:moveTo>
                  <a:pt x="0" y="0"/>
                </a:moveTo>
                <a:lnTo>
                  <a:pt x="18288000" y="0"/>
                </a:lnTo>
                <a:lnTo>
                  <a:pt x="18288000" y="7282977"/>
                </a:lnTo>
                <a:lnTo>
                  <a:pt x="0" y="72829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1126" r="0" b="-2720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96653" y="174350"/>
            <a:ext cx="1306003" cy="682320"/>
          </a:xfrm>
          <a:custGeom>
            <a:avLst/>
            <a:gdLst/>
            <a:ahLst/>
            <a:cxnLst/>
            <a:rect r="r" b="b" t="t" l="l"/>
            <a:pathLst>
              <a:path h="682320" w="1306003">
                <a:moveTo>
                  <a:pt x="0" y="0"/>
                </a:moveTo>
                <a:lnTo>
                  <a:pt x="1306003" y="0"/>
                </a:lnTo>
                <a:lnTo>
                  <a:pt x="1306003" y="682320"/>
                </a:lnTo>
                <a:lnTo>
                  <a:pt x="0" y="68232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860976" y="7533801"/>
            <a:ext cx="16191454" cy="24720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20"/>
              </a:lnSpc>
            </a:pPr>
            <a:r>
              <a:rPr lang="en-US" sz="2800">
                <a:solidFill>
                  <a:srgbClr val="2E3C4B"/>
                </a:solidFill>
                <a:latin typeface="Alice"/>
                <a:ea typeface="Alice"/>
                <a:cs typeface="Alice"/>
                <a:sym typeface="Alice"/>
              </a:rPr>
              <a:t>Tealogy is a modern Indian tea café franchise offering authentic kulhad chai experiences since 2018. </a:t>
            </a:r>
          </a:p>
          <a:p>
            <a:pPr algn="ctr">
              <a:lnSpc>
                <a:spcPts val="3920"/>
              </a:lnSpc>
            </a:pPr>
            <a:r>
              <a:rPr lang="en-US" sz="2800">
                <a:solidFill>
                  <a:srgbClr val="2E3C4B"/>
                </a:solidFill>
                <a:latin typeface="Alice"/>
                <a:ea typeface="Alice"/>
                <a:cs typeface="Alice"/>
                <a:sym typeface="Alice"/>
              </a:rPr>
              <a:t> It boasts no royalty fees, premium ingredients, varied café models, and strong franchise support.Tealogy blends tradition with innovation, serving handcrafted teas in eco-friendly kulhads. With diverse menu options and attractive ROI, it’s ideal for entrepreneurs seeking a unique, culturally rich café franchise experience.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9814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7642861"/>
            <a:ext cx="10391731" cy="2644139"/>
            <a:chOff x="0" y="0"/>
            <a:chExt cx="2736917" cy="69639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736917" cy="696399"/>
            </a:xfrm>
            <a:custGeom>
              <a:avLst/>
              <a:gdLst/>
              <a:ahLst/>
              <a:cxnLst/>
              <a:rect r="r" b="b" t="t" l="l"/>
              <a:pathLst>
                <a:path h="696399" w="2736917">
                  <a:moveTo>
                    <a:pt x="0" y="0"/>
                  </a:moveTo>
                  <a:lnTo>
                    <a:pt x="2736917" y="0"/>
                  </a:lnTo>
                  <a:lnTo>
                    <a:pt x="2736917" y="696399"/>
                  </a:lnTo>
                  <a:lnTo>
                    <a:pt x="0" y="696399"/>
                  </a:lnTo>
                  <a:close/>
                </a:path>
              </a:pathLst>
            </a:custGeom>
            <a:solidFill>
              <a:srgbClr val="A9814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2736917" cy="75354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6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0" y="0"/>
            <a:ext cx="18288000" cy="7642861"/>
          </a:xfrm>
          <a:custGeom>
            <a:avLst/>
            <a:gdLst/>
            <a:ahLst/>
            <a:cxnLst/>
            <a:rect r="r" b="b" t="t" l="l"/>
            <a:pathLst>
              <a:path h="7642861" w="18288000">
                <a:moveTo>
                  <a:pt x="0" y="0"/>
                </a:moveTo>
                <a:lnTo>
                  <a:pt x="18288000" y="0"/>
                </a:lnTo>
                <a:lnTo>
                  <a:pt x="18288000" y="7642861"/>
                </a:lnTo>
                <a:lnTo>
                  <a:pt x="0" y="764286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42134" r="0" b="-37327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76766" y="433598"/>
            <a:ext cx="1471195" cy="768625"/>
          </a:xfrm>
          <a:custGeom>
            <a:avLst/>
            <a:gdLst/>
            <a:ahLst/>
            <a:cxnLst/>
            <a:rect r="r" b="b" t="t" l="l"/>
            <a:pathLst>
              <a:path h="768625" w="1471195">
                <a:moveTo>
                  <a:pt x="0" y="0"/>
                </a:moveTo>
                <a:lnTo>
                  <a:pt x="1471195" y="0"/>
                </a:lnTo>
                <a:lnTo>
                  <a:pt x="1471195" y="768624"/>
                </a:lnTo>
                <a:lnTo>
                  <a:pt x="0" y="76862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347280" y="7885431"/>
            <a:ext cx="11593441" cy="21113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2E3C4B"/>
                </a:solidFill>
                <a:latin typeface="Alice"/>
                <a:ea typeface="Alice"/>
                <a:cs typeface="Alice"/>
                <a:sym typeface="Alice"/>
              </a:rPr>
              <a:t>Address Details - 503-A/B, 5th Floor Princess Business Sky ParkBlock no. 23,24 SCH No.54, PU-3 Commercial,</a:t>
            </a:r>
          </a:p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2E3C4B"/>
                </a:solidFill>
                <a:latin typeface="Alice"/>
                <a:ea typeface="Alice"/>
                <a:cs typeface="Alice"/>
                <a:sym typeface="Alice"/>
              </a:rPr>
              <a:t>Opp C21, AB Rd, Indore, Madhya Pradesh 452001</a:t>
            </a:r>
          </a:p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2E3C4B"/>
                </a:solidFill>
                <a:latin typeface="Alice"/>
                <a:ea typeface="Alice"/>
                <a:cs typeface="Alice"/>
                <a:sym typeface="Alice"/>
              </a:rPr>
              <a:t>Contact Details - +91 6269116000 / 6269120500</a:t>
            </a:r>
          </a:p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2E3C4B"/>
                </a:solidFill>
                <a:latin typeface="Alice"/>
                <a:ea typeface="Alice"/>
                <a:cs typeface="Alice"/>
                <a:sym typeface="Alice"/>
              </a:rPr>
              <a:t>Email: business@tealogy.in / franchise@tealogy.in</a:t>
            </a:r>
          </a:p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2E3C4B"/>
                </a:solidFill>
                <a:latin typeface="Alice"/>
                <a:ea typeface="Alice"/>
                <a:cs typeface="Alice"/>
                <a:sym typeface="Alice"/>
              </a:rPr>
              <a:t>Visit - https://tealogy.in/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9814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8715585"/>
          </a:xfrm>
          <a:custGeom>
            <a:avLst/>
            <a:gdLst/>
            <a:ahLst/>
            <a:cxnLst/>
            <a:rect r="r" b="b" t="t" l="l"/>
            <a:pathLst>
              <a:path h="8715585" w="18288000">
                <a:moveTo>
                  <a:pt x="0" y="0"/>
                </a:moveTo>
                <a:lnTo>
                  <a:pt x="18288000" y="0"/>
                </a:lnTo>
                <a:lnTo>
                  <a:pt x="18288000" y="8715585"/>
                </a:lnTo>
                <a:lnTo>
                  <a:pt x="0" y="871558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4511" r="-26317" b="-970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81295" y="164825"/>
            <a:ext cx="1471195" cy="768625"/>
          </a:xfrm>
          <a:custGeom>
            <a:avLst/>
            <a:gdLst/>
            <a:ahLst/>
            <a:cxnLst/>
            <a:rect r="r" b="b" t="t" l="l"/>
            <a:pathLst>
              <a:path h="768625" w="1471195">
                <a:moveTo>
                  <a:pt x="0" y="0"/>
                </a:moveTo>
                <a:lnTo>
                  <a:pt x="1471195" y="0"/>
                </a:lnTo>
                <a:lnTo>
                  <a:pt x="1471195" y="768625"/>
                </a:lnTo>
                <a:lnTo>
                  <a:pt x="0" y="7686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400118" y="8844588"/>
            <a:ext cx="9096409" cy="10217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2E3C4B"/>
                </a:solidFill>
                <a:latin typeface="Alice Bold"/>
                <a:ea typeface="Alice Bold"/>
                <a:cs typeface="Alice Bold"/>
                <a:sym typeface="Alice Bold"/>
              </a:rPr>
              <a:t>Thank You</a:t>
            </a:r>
          </a:p>
          <a:p>
            <a:pPr algn="ctr">
              <a:lnSpc>
                <a:spcPts val="4060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7624167" y="9651341"/>
            <a:ext cx="3039666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2E3C4B"/>
                </a:solidFill>
                <a:latin typeface="Alice"/>
                <a:ea typeface="Alice"/>
                <a:cs typeface="Alice"/>
                <a:sym typeface="Alice"/>
              </a:rPr>
              <a:t>Visit - https://tealogy.in/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0" y="0"/>
            <a:ext cx="18288000" cy="8715585"/>
          </a:xfrm>
          <a:custGeom>
            <a:avLst/>
            <a:gdLst/>
            <a:ahLst/>
            <a:cxnLst/>
            <a:rect r="r" b="b" t="t" l="l"/>
            <a:pathLst>
              <a:path h="8715585" w="18288000">
                <a:moveTo>
                  <a:pt x="0" y="0"/>
                </a:moveTo>
                <a:lnTo>
                  <a:pt x="18288000" y="0"/>
                </a:lnTo>
                <a:lnTo>
                  <a:pt x="18288000" y="8715585"/>
                </a:lnTo>
                <a:lnTo>
                  <a:pt x="0" y="871558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4706" r="0" b="-258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DAGp9eevRjw</dc:identifier>
  <dcterms:modified xsi:type="dcterms:W3CDTF">2011-08-01T06:04:30Z</dcterms:modified>
  <cp:revision>1</cp:revision>
  <dc:title>Top Kulhad Chai Franchise</dc:title>
</cp:coreProperties>
</file>