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Public Sans" charset="1" panose="00000000000000000000"/>
      <p:regular r:id="rId10"/>
    </p:embeddedFont>
    <p:embeddedFont>
      <p:font typeface="Open Sans Medium" charset="1" panose="00000000000000000000"/>
      <p:regular r:id="rId11"/>
    </p:embeddedFont>
    <p:embeddedFont>
      <p:font typeface="Canva Sans" charset="1" panose="020B0503030501040103"/>
      <p:regular r:id="rId12"/>
    </p:embeddedFont>
    <p:embeddedFont>
      <p:font typeface="Agrandir Medium" charset="1" panose="00000600000000000000"/>
      <p:regular r:id="rId13"/>
    </p:embeddedFont>
    <p:embeddedFont>
      <p:font typeface="Canva Sans Bold" charset="1" panose="020B0803030501040103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1.png" Type="http://schemas.openxmlformats.org/officeDocument/2006/relationships/image"/><Relationship Id="rId4" Target="https://www.naugramedical.com/hospital-medical-furniture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1.png" Type="http://schemas.openxmlformats.org/officeDocument/2006/relationships/image"/><Relationship Id="rId4" Target="https://www.naugramedical.com/hospital-medical-furniture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1.png" Type="http://schemas.openxmlformats.org/officeDocument/2006/relationships/image"/><Relationship Id="rId5" Target="https://www.naugramedical.com/diagnostic-equipments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D2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474083"/>
            <a:ext cx="8841904" cy="9682557"/>
            <a:chOff x="0" y="0"/>
            <a:chExt cx="2328732" cy="255013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28732" cy="2550139"/>
            </a:xfrm>
            <a:custGeom>
              <a:avLst/>
              <a:gdLst/>
              <a:ahLst/>
              <a:cxnLst/>
              <a:rect r="r" b="b" t="t" l="l"/>
              <a:pathLst>
                <a:path h="2550139" w="2328732">
                  <a:moveTo>
                    <a:pt x="0" y="0"/>
                  </a:moveTo>
                  <a:lnTo>
                    <a:pt x="2328732" y="0"/>
                  </a:lnTo>
                  <a:lnTo>
                    <a:pt x="2328732" y="2550139"/>
                  </a:lnTo>
                  <a:lnTo>
                    <a:pt x="0" y="2550139"/>
                  </a:lnTo>
                  <a:close/>
                </a:path>
              </a:pathLst>
            </a:custGeom>
            <a:solidFill>
              <a:srgbClr val="FBF6F1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2328732" cy="25787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579584" y="681305"/>
            <a:ext cx="4637764" cy="799614"/>
          </a:xfrm>
          <a:custGeom>
            <a:avLst/>
            <a:gdLst/>
            <a:ahLst/>
            <a:cxnLst/>
            <a:rect r="r" b="b" t="t" l="l"/>
            <a:pathLst>
              <a:path h="799614" w="4637764">
                <a:moveTo>
                  <a:pt x="0" y="0"/>
                </a:moveTo>
                <a:lnTo>
                  <a:pt x="4637764" y="0"/>
                </a:lnTo>
                <a:lnTo>
                  <a:pt x="4637764" y="799615"/>
                </a:lnTo>
                <a:lnTo>
                  <a:pt x="0" y="7996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674382" y="1081113"/>
            <a:ext cx="7781140" cy="7781140"/>
          </a:xfrm>
          <a:custGeom>
            <a:avLst/>
            <a:gdLst/>
            <a:ahLst/>
            <a:cxnLst/>
            <a:rect r="r" b="b" t="t" l="l"/>
            <a:pathLst>
              <a:path h="7781140" w="7781140">
                <a:moveTo>
                  <a:pt x="0" y="0"/>
                </a:moveTo>
                <a:lnTo>
                  <a:pt x="7781140" y="0"/>
                </a:lnTo>
                <a:lnTo>
                  <a:pt x="7781140" y="7781140"/>
                </a:lnTo>
                <a:lnTo>
                  <a:pt x="0" y="77811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79584" y="3777439"/>
            <a:ext cx="8139713" cy="22551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051"/>
              </a:lnSpc>
            </a:pPr>
            <a:r>
              <a:rPr lang="en-US" sz="6465" spc="-620">
                <a:solidFill>
                  <a:srgbClr val="156669"/>
                </a:solidFill>
                <a:latin typeface="Public Sans"/>
                <a:ea typeface="Public Sans"/>
                <a:cs typeface="Public Sans"/>
                <a:sym typeface="Public Sans"/>
              </a:rPr>
              <a:t>Hospital Medical Furniture Manufacturers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362633" y="8928928"/>
            <a:ext cx="6956263" cy="3886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0"/>
              </a:lnSpc>
            </a:pPr>
            <a:r>
              <a:rPr lang="en-US" sz="3000" spc="-246">
                <a:solidFill>
                  <a:srgbClr val="156669"/>
                </a:solidFill>
                <a:latin typeface="Public Sans"/>
                <a:ea typeface="Public Sans"/>
                <a:cs typeface="Public Sans"/>
                <a:sym typeface="Public Sans"/>
              </a:rPr>
              <a:t>www.naugramedical.com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D2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033453" y="2031498"/>
            <a:ext cx="7254547" cy="6567726"/>
            <a:chOff x="0" y="0"/>
            <a:chExt cx="5580380" cy="505206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635000" y="-673100"/>
              <a:ext cx="6488430" cy="6027420"/>
            </a:xfrm>
            <a:custGeom>
              <a:avLst/>
              <a:gdLst/>
              <a:ahLst/>
              <a:cxnLst/>
              <a:rect r="r" b="b" t="t" l="l"/>
              <a:pathLst>
                <a:path h="6027420" w="6488430">
                  <a:moveTo>
                    <a:pt x="5344160" y="1055370"/>
                  </a:moveTo>
                  <a:cubicBezTo>
                    <a:pt x="4573270" y="651510"/>
                    <a:pt x="3856990" y="1112520"/>
                    <a:pt x="3284220" y="1112520"/>
                  </a:cubicBezTo>
                  <a:cubicBezTo>
                    <a:pt x="2839720" y="1112520"/>
                    <a:pt x="2001520" y="0"/>
                    <a:pt x="1000760" y="1314450"/>
                  </a:cubicBezTo>
                  <a:cubicBezTo>
                    <a:pt x="0" y="2628900"/>
                    <a:pt x="1247140" y="3865880"/>
                    <a:pt x="2368550" y="4946650"/>
                  </a:cubicBezTo>
                  <a:cubicBezTo>
                    <a:pt x="3489960" y="6027420"/>
                    <a:pt x="5013960" y="6009640"/>
                    <a:pt x="5894070" y="4725670"/>
                  </a:cubicBezTo>
                  <a:cubicBezTo>
                    <a:pt x="6488430" y="3859530"/>
                    <a:pt x="6229350" y="1520190"/>
                    <a:pt x="5344160" y="1055370"/>
                  </a:cubicBezTo>
                  <a:close/>
                </a:path>
              </a:pathLst>
            </a:custGeom>
            <a:blipFill>
              <a:blip r:embed="rId2"/>
              <a:stretch>
                <a:fillRect l="-17943" t="0" r="-17943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579584" y="681305"/>
            <a:ext cx="4637764" cy="799614"/>
          </a:xfrm>
          <a:custGeom>
            <a:avLst/>
            <a:gdLst/>
            <a:ahLst/>
            <a:cxnLst/>
            <a:rect r="r" b="b" t="t" l="l"/>
            <a:pathLst>
              <a:path h="799614" w="4637764">
                <a:moveTo>
                  <a:pt x="0" y="0"/>
                </a:moveTo>
                <a:lnTo>
                  <a:pt x="4637764" y="0"/>
                </a:lnTo>
                <a:lnTo>
                  <a:pt x="4637764" y="799615"/>
                </a:lnTo>
                <a:lnTo>
                  <a:pt x="0" y="7996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189459" y="2619215"/>
            <a:ext cx="2925189" cy="10439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679"/>
              </a:lnSpc>
            </a:pPr>
            <a:r>
              <a:rPr lang="en-US" sz="7999" spc="-767">
                <a:solidFill>
                  <a:srgbClr val="156669"/>
                </a:solidFill>
                <a:latin typeface="Public Sans"/>
                <a:ea typeface="Public Sans"/>
                <a:cs typeface="Public Sans"/>
                <a:sym typeface="Public Sans"/>
              </a:rPr>
              <a:t>About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98038" y="4410924"/>
            <a:ext cx="11833221" cy="21587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20"/>
              </a:lnSpc>
            </a:pPr>
            <a:r>
              <a:rPr lang="en-US" sz="3036" b="true">
                <a:solidFill>
                  <a:srgbClr val="156669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NaugraMedical is a trusted name among leading Hospital Medical Furniture Manufacturers, providing high-quality, durable, and ergonomically designed products.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8395299"/>
            <a:ext cx="12173352" cy="1668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73"/>
              </a:lnSpc>
            </a:pPr>
            <a:r>
              <a:rPr lang="en-US" sz="3195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To</a:t>
            </a:r>
            <a:r>
              <a:rPr lang="en-US" sz="3195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 know more visit official website , </a:t>
            </a:r>
            <a:r>
              <a:rPr lang="en-US" sz="3195" u="sng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naugramedical.com/hospital-medical-furniture"/>
              </a:rPr>
              <a:t>https://www.naugramedical.com/hospital-medical-furniture</a:t>
            </a:r>
          </a:p>
          <a:p>
            <a:pPr algn="ctr">
              <a:lnSpc>
                <a:spcPts val="4473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AA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183224" y="508242"/>
            <a:ext cx="8333924" cy="7600727"/>
            <a:chOff x="0" y="0"/>
            <a:chExt cx="6962546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6883" y="-1308"/>
              <a:ext cx="6984085" cy="6352794"/>
            </a:xfrm>
            <a:custGeom>
              <a:avLst/>
              <a:gdLst/>
              <a:ahLst/>
              <a:cxnLst/>
              <a:rect r="r" b="b" t="t" l="l"/>
              <a:pathLst>
                <a:path h="6352794" w="6984085">
                  <a:moveTo>
                    <a:pt x="5584063" y="4382198"/>
                  </a:moveTo>
                  <a:cubicBezTo>
                    <a:pt x="5976302" y="4290060"/>
                    <a:pt x="6424028" y="4283430"/>
                    <a:pt x="6711556" y="4001173"/>
                  </a:cubicBezTo>
                  <a:cubicBezTo>
                    <a:pt x="6906793" y="3809517"/>
                    <a:pt x="6984085" y="3520630"/>
                    <a:pt x="6967181" y="3247580"/>
                  </a:cubicBezTo>
                  <a:cubicBezTo>
                    <a:pt x="6950265" y="2974518"/>
                    <a:pt x="6848906" y="2713698"/>
                    <a:pt x="6729463" y="2467559"/>
                  </a:cubicBezTo>
                  <a:cubicBezTo>
                    <a:pt x="6472961" y="1938960"/>
                    <a:pt x="6126797" y="1454010"/>
                    <a:pt x="5710212" y="1039685"/>
                  </a:cubicBezTo>
                  <a:cubicBezTo>
                    <a:pt x="5664340" y="994067"/>
                    <a:pt x="5616283" y="948372"/>
                    <a:pt x="5557024" y="922414"/>
                  </a:cubicBezTo>
                  <a:cubicBezTo>
                    <a:pt x="5445950" y="873760"/>
                    <a:pt x="5312994" y="904087"/>
                    <a:pt x="5211229" y="970026"/>
                  </a:cubicBezTo>
                  <a:cubicBezTo>
                    <a:pt x="5109464" y="1035964"/>
                    <a:pt x="5014861" y="1136472"/>
                    <a:pt x="4939881" y="1231760"/>
                  </a:cubicBezTo>
                  <a:cubicBezTo>
                    <a:pt x="4855718" y="951255"/>
                    <a:pt x="4714964" y="687857"/>
                    <a:pt x="4528553" y="462000"/>
                  </a:cubicBezTo>
                  <a:cubicBezTo>
                    <a:pt x="4405732" y="313195"/>
                    <a:pt x="4259885" y="178333"/>
                    <a:pt x="4083532" y="100063"/>
                  </a:cubicBezTo>
                  <a:cubicBezTo>
                    <a:pt x="3869626" y="5131"/>
                    <a:pt x="3628021" y="0"/>
                    <a:pt x="3394011" y="1498"/>
                  </a:cubicBezTo>
                  <a:cubicBezTo>
                    <a:pt x="3174251" y="2908"/>
                    <a:pt x="2951962" y="9144"/>
                    <a:pt x="2739898" y="66840"/>
                  </a:cubicBezTo>
                  <a:cubicBezTo>
                    <a:pt x="2448204" y="146215"/>
                    <a:pt x="2191842" y="318249"/>
                    <a:pt x="1941372" y="487527"/>
                  </a:cubicBezTo>
                  <a:cubicBezTo>
                    <a:pt x="1886089" y="524891"/>
                    <a:pt x="1828914" y="564261"/>
                    <a:pt x="1795780" y="622173"/>
                  </a:cubicBezTo>
                  <a:cubicBezTo>
                    <a:pt x="1758378" y="687552"/>
                    <a:pt x="1757108" y="766750"/>
                    <a:pt x="1757502" y="842073"/>
                  </a:cubicBezTo>
                  <a:cubicBezTo>
                    <a:pt x="1759534" y="1233957"/>
                    <a:pt x="1780057" y="1625740"/>
                    <a:pt x="1818983" y="2015693"/>
                  </a:cubicBezTo>
                  <a:cubicBezTo>
                    <a:pt x="1449006" y="1947278"/>
                    <a:pt x="1014336" y="1957108"/>
                    <a:pt x="640639" y="2000758"/>
                  </a:cubicBezTo>
                  <a:cubicBezTo>
                    <a:pt x="609435" y="2004403"/>
                    <a:pt x="576567" y="2009127"/>
                    <a:pt x="551916" y="2028596"/>
                  </a:cubicBezTo>
                  <a:cubicBezTo>
                    <a:pt x="511403" y="2060588"/>
                    <a:pt x="507238" y="2119198"/>
                    <a:pt x="503631" y="2170684"/>
                  </a:cubicBezTo>
                  <a:cubicBezTo>
                    <a:pt x="469265" y="2660231"/>
                    <a:pt x="188201" y="3097416"/>
                    <a:pt x="81813" y="3576498"/>
                  </a:cubicBezTo>
                  <a:cubicBezTo>
                    <a:pt x="41643" y="3757397"/>
                    <a:pt x="26746" y="3942804"/>
                    <a:pt x="11950" y="4127513"/>
                  </a:cubicBezTo>
                  <a:cubicBezTo>
                    <a:pt x="5753" y="4204868"/>
                    <a:pt x="0" y="4285412"/>
                    <a:pt x="28587" y="4357548"/>
                  </a:cubicBezTo>
                  <a:cubicBezTo>
                    <a:pt x="54622" y="4423270"/>
                    <a:pt x="106756" y="4475226"/>
                    <a:pt x="162382" y="4518863"/>
                  </a:cubicBezTo>
                  <a:cubicBezTo>
                    <a:pt x="388290" y="4696054"/>
                    <a:pt x="682015" y="4761395"/>
                    <a:pt x="967816" y="4788763"/>
                  </a:cubicBezTo>
                  <a:cubicBezTo>
                    <a:pt x="1253617" y="4816132"/>
                    <a:pt x="1543583" y="4810836"/>
                    <a:pt x="1824634" y="4869510"/>
                  </a:cubicBezTo>
                  <a:cubicBezTo>
                    <a:pt x="1839506" y="5155336"/>
                    <a:pt x="1957806" y="5441086"/>
                    <a:pt x="2016290" y="5721248"/>
                  </a:cubicBezTo>
                  <a:cubicBezTo>
                    <a:pt x="2034286" y="5807469"/>
                    <a:pt x="2055012" y="5894984"/>
                    <a:pt x="2100948" y="5970130"/>
                  </a:cubicBezTo>
                  <a:cubicBezTo>
                    <a:pt x="2182761" y="6103963"/>
                    <a:pt x="2332812" y="6180125"/>
                    <a:pt x="2481605" y="6229769"/>
                  </a:cubicBezTo>
                  <a:cubicBezTo>
                    <a:pt x="2850337" y="6352794"/>
                    <a:pt x="3247187" y="6352515"/>
                    <a:pt x="3635896" y="6350991"/>
                  </a:cubicBezTo>
                  <a:cubicBezTo>
                    <a:pt x="4094620" y="6349200"/>
                    <a:pt x="4553343" y="6347397"/>
                    <a:pt x="5012067" y="6345606"/>
                  </a:cubicBezTo>
                  <a:cubicBezTo>
                    <a:pt x="5053482" y="6345441"/>
                    <a:pt x="5097666" y="6344475"/>
                    <a:pt x="5131943" y="6321234"/>
                  </a:cubicBezTo>
                  <a:cubicBezTo>
                    <a:pt x="5169979" y="6295453"/>
                    <a:pt x="5186680" y="6248629"/>
                    <a:pt x="5200802" y="6204890"/>
                  </a:cubicBezTo>
                  <a:cubicBezTo>
                    <a:pt x="5394820" y="5603811"/>
                    <a:pt x="5494134" y="5007407"/>
                    <a:pt x="5584063" y="4382198"/>
                  </a:cubicBezTo>
                  <a:close/>
                </a:path>
              </a:pathLst>
            </a:custGeom>
            <a:blipFill>
              <a:blip r:embed="rId2"/>
              <a:stretch>
                <a:fillRect l="0" t="-4823" r="0" b="-4823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579584" y="681305"/>
            <a:ext cx="4637764" cy="799614"/>
          </a:xfrm>
          <a:custGeom>
            <a:avLst/>
            <a:gdLst/>
            <a:ahLst/>
            <a:cxnLst/>
            <a:rect r="r" b="b" t="t" l="l"/>
            <a:pathLst>
              <a:path h="799614" w="4637764">
                <a:moveTo>
                  <a:pt x="0" y="0"/>
                </a:moveTo>
                <a:lnTo>
                  <a:pt x="4637764" y="0"/>
                </a:lnTo>
                <a:lnTo>
                  <a:pt x="4637764" y="799615"/>
                </a:lnTo>
                <a:lnTo>
                  <a:pt x="0" y="7996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1694" y="2150199"/>
            <a:ext cx="5725513" cy="9102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654"/>
              </a:lnSpc>
            </a:pPr>
            <a:r>
              <a:rPr lang="en-US" sz="6931" spc="-665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Product Range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79584" y="3567061"/>
            <a:ext cx="8815086" cy="41444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18313" indent="-359156" lvl="1">
              <a:lnSpc>
                <a:spcPts val="5423"/>
              </a:lnSpc>
              <a:buFont typeface="Arial"/>
              <a:buChar char="•"/>
            </a:pPr>
            <a:r>
              <a:rPr lang="en-US" b="true" sz="3327">
                <a:solidFill>
                  <a:srgbClr val="FBF6F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ICU &amp; ward beds</a:t>
            </a:r>
          </a:p>
          <a:p>
            <a:pPr algn="l" marL="718313" indent="-359156" lvl="1">
              <a:lnSpc>
                <a:spcPts val="5423"/>
              </a:lnSpc>
              <a:buFont typeface="Arial"/>
              <a:buChar char="•"/>
            </a:pPr>
            <a:r>
              <a:rPr lang="en-US" b="true" sz="3327">
                <a:solidFill>
                  <a:srgbClr val="FBF6F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Examination tables</a:t>
            </a:r>
          </a:p>
          <a:p>
            <a:pPr algn="l" marL="718313" indent="-359156" lvl="1">
              <a:lnSpc>
                <a:spcPts val="5423"/>
              </a:lnSpc>
              <a:buFont typeface="Arial"/>
              <a:buChar char="•"/>
            </a:pPr>
            <a:r>
              <a:rPr lang="en-US" b="true" sz="3327">
                <a:solidFill>
                  <a:srgbClr val="FBF6F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Overbed tables &amp; bedside lockers</a:t>
            </a:r>
          </a:p>
          <a:p>
            <a:pPr algn="l" marL="718313" indent="-359156" lvl="1">
              <a:lnSpc>
                <a:spcPts val="5423"/>
              </a:lnSpc>
              <a:buFont typeface="Arial"/>
              <a:buChar char="•"/>
            </a:pPr>
            <a:r>
              <a:rPr lang="en-US" b="true" sz="3327">
                <a:solidFill>
                  <a:srgbClr val="FBF6F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Hospital trolleys &amp; stretchers</a:t>
            </a:r>
          </a:p>
          <a:p>
            <a:pPr algn="l" marL="718313" indent="-359156" lvl="1">
              <a:lnSpc>
                <a:spcPts val="5423"/>
              </a:lnSpc>
              <a:buFont typeface="Arial"/>
              <a:buChar char="•"/>
            </a:pPr>
            <a:r>
              <a:rPr lang="en-US" b="true" sz="3327">
                <a:solidFill>
                  <a:srgbClr val="FBF6F1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OT and specialized furniture</a:t>
            </a:r>
          </a:p>
          <a:p>
            <a:pPr algn="l">
              <a:lnSpc>
                <a:spcPts val="5423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8395299"/>
            <a:ext cx="12173352" cy="1668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73"/>
              </a:lnSpc>
            </a:pPr>
            <a:r>
              <a:rPr lang="en-US" sz="3195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To</a:t>
            </a:r>
            <a:r>
              <a:rPr lang="en-US" sz="3195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 know more visit official website , </a:t>
            </a:r>
            <a:r>
              <a:rPr lang="en-US" sz="3195" u="sng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naugramedical.com/hospital-medical-furniture"/>
              </a:rPr>
              <a:t>https://www.naugramedical.com/hospital-medical-furniture</a:t>
            </a:r>
          </a:p>
          <a:p>
            <a:pPr algn="ctr">
              <a:lnSpc>
                <a:spcPts val="4473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D2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9741" y="302221"/>
            <a:ext cx="8841904" cy="9682557"/>
            <a:chOff x="0" y="0"/>
            <a:chExt cx="2328732" cy="255013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28732" cy="2550139"/>
            </a:xfrm>
            <a:custGeom>
              <a:avLst/>
              <a:gdLst/>
              <a:ahLst/>
              <a:cxnLst/>
              <a:rect r="r" b="b" t="t" l="l"/>
              <a:pathLst>
                <a:path h="2550139" w="2328732">
                  <a:moveTo>
                    <a:pt x="0" y="0"/>
                  </a:moveTo>
                  <a:lnTo>
                    <a:pt x="2328732" y="0"/>
                  </a:lnTo>
                  <a:lnTo>
                    <a:pt x="2328732" y="2550139"/>
                  </a:lnTo>
                  <a:lnTo>
                    <a:pt x="0" y="2550139"/>
                  </a:lnTo>
                  <a:close/>
                </a:path>
              </a:pathLst>
            </a:custGeom>
            <a:solidFill>
              <a:srgbClr val="FBF6F1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2328732" cy="25787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0111407" y="1746467"/>
            <a:ext cx="6907091" cy="6794065"/>
          </a:xfrm>
          <a:custGeom>
            <a:avLst/>
            <a:gdLst/>
            <a:ahLst/>
            <a:cxnLst/>
            <a:rect r="r" b="b" t="t" l="l"/>
            <a:pathLst>
              <a:path h="6794065" w="6907091">
                <a:moveTo>
                  <a:pt x="0" y="0"/>
                </a:moveTo>
                <a:lnTo>
                  <a:pt x="6907090" y="0"/>
                </a:lnTo>
                <a:lnTo>
                  <a:pt x="6907090" y="6794066"/>
                </a:lnTo>
                <a:lnTo>
                  <a:pt x="0" y="6794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6" id="6"/>
          <p:cNvSpPr txBox="true"/>
          <p:nvPr/>
        </p:nvSpPr>
        <p:spPr>
          <a:xfrm rot="0">
            <a:off x="1028700" y="2756036"/>
            <a:ext cx="6710048" cy="10903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117"/>
              </a:lnSpc>
            </a:pPr>
            <a:r>
              <a:rPr lang="en-US" sz="8455" spc="-811">
                <a:solidFill>
                  <a:srgbClr val="156669"/>
                </a:solidFill>
                <a:latin typeface="Public Sans"/>
                <a:ea typeface="Public Sans"/>
                <a:cs typeface="Public Sans"/>
                <a:sym typeface="Public Sans"/>
              </a:rPr>
              <a:t>Contact  Us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579584" y="681305"/>
            <a:ext cx="4637764" cy="799614"/>
          </a:xfrm>
          <a:custGeom>
            <a:avLst/>
            <a:gdLst/>
            <a:ahLst/>
            <a:cxnLst/>
            <a:rect r="r" b="b" t="t" l="l"/>
            <a:pathLst>
              <a:path h="799614" w="4637764">
                <a:moveTo>
                  <a:pt x="0" y="0"/>
                </a:moveTo>
                <a:lnTo>
                  <a:pt x="4637764" y="0"/>
                </a:lnTo>
                <a:lnTo>
                  <a:pt x="4637764" y="799615"/>
                </a:lnTo>
                <a:lnTo>
                  <a:pt x="0" y="79961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0" y="5217923"/>
            <a:ext cx="11473057" cy="27229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b="true" sz="2838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838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 :- 6148/6, Guru Nanak Marg, Ambala Cantt, Haryana, India</a:t>
            </a:r>
          </a:p>
          <a:p>
            <a:pPr algn="ctr">
              <a:lnSpc>
                <a:spcPts val="5534"/>
              </a:lnSpc>
            </a:pPr>
            <a:r>
              <a:rPr lang="en-US" b="true" sz="2838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838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 :- +91-9896600003</a:t>
            </a:r>
          </a:p>
          <a:p>
            <a:pPr algn="ctr">
              <a:lnSpc>
                <a:spcPts val="5534"/>
              </a:lnSpc>
            </a:pPr>
            <a:r>
              <a:rPr lang="en-US" b="true" sz="2838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838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 :-  </a:t>
            </a:r>
            <a:r>
              <a:rPr lang="en-US" sz="2838" u="sng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naugramedical.com/diagnostic-equipments"/>
              </a:rPr>
              <a:t>www.naugramedical.com</a:t>
            </a:r>
          </a:p>
          <a:p>
            <a:pPr algn="ctr">
              <a:lnSpc>
                <a:spcPts val="5534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DAGypYYnzmY</dc:identifier>
  <dcterms:modified xsi:type="dcterms:W3CDTF">2011-08-01T06:04:30Z</dcterms:modified>
  <cp:revision>1</cp:revision>
  <dc:title>www.naugramedical.com</dc:title>
</cp:coreProperties>
</file>