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Roca One Ultra-Bold" charset="1" panose="00000A00000000000000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8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5.png" Type="http://schemas.openxmlformats.org/officeDocument/2006/relationships/image"/><Relationship Id="rId7" Target="https://alokaresortmanali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png" Type="http://schemas.openxmlformats.org/officeDocument/2006/relationships/image"/><Relationship Id="rId4" Target="../media/image5.png" Type="http://schemas.openxmlformats.org/officeDocument/2006/relationships/image"/><Relationship Id="rId5" Target="https://alokaresortmanali.com" TargetMode="External" Type="http://schemas.openxmlformats.org/officeDocument/2006/relationships/hyperlink"/><Relationship Id="rId6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3.pn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3.png" Type="http://schemas.openxmlformats.org/officeDocument/2006/relationships/image"/><Relationship Id="rId7" Target="../media/image5.png" Type="http://schemas.openxmlformats.org/officeDocument/2006/relationships/image"/><Relationship Id="rId8" Target="mailto:alokaresortmanali@gmail.com" TargetMode="External" Type="http://schemas.openxmlformats.org/officeDocument/2006/relationships/hyperlink"/><Relationship Id="rId9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1D9C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38695" y="2394047"/>
            <a:ext cx="9774635" cy="3188389"/>
            <a:chOff x="0" y="0"/>
            <a:chExt cx="13032847" cy="4251185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133350"/>
              <a:ext cx="13032847" cy="34333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893"/>
                </a:lnSpc>
              </a:pPr>
              <a:r>
                <a:rPr lang="en-US" sz="9422" b="true">
                  <a:solidFill>
                    <a:srgbClr val="FFFFFF"/>
                  </a:solidFill>
                  <a:latin typeface="Roca One Ultra-Bold"/>
                  <a:ea typeface="Roca One Ultra-Bold"/>
                  <a:cs typeface="Roca One Ultra-Bold"/>
                  <a:sym typeface="Roca One Ultra-Bold"/>
                </a:rPr>
                <a:t>Premium Manali Resort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737237"/>
              <a:ext cx="13032847" cy="5139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97"/>
                </a:lnSpc>
              </a:pPr>
            </a:p>
          </p:txBody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-65878">
            <a:off x="12327439" y="1882126"/>
            <a:ext cx="5410374" cy="5410374"/>
            <a:chOff x="0" y="0"/>
            <a:chExt cx="6146800" cy="6146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146800" cy="6146800"/>
            </a:xfrm>
            <a:custGeom>
              <a:avLst/>
              <a:gdLst/>
              <a:ahLst/>
              <a:cxnLst/>
              <a:rect r="r" b="b" t="t" l="l"/>
              <a:pathLst>
                <a:path h="6146800" w="6146800">
                  <a:moveTo>
                    <a:pt x="6146800" y="6146800"/>
                  </a:moveTo>
                  <a:lnTo>
                    <a:pt x="0" y="6146800"/>
                  </a:lnTo>
                  <a:lnTo>
                    <a:pt x="0" y="0"/>
                  </a:lnTo>
                  <a:lnTo>
                    <a:pt x="6146800" y="0"/>
                  </a:lnTo>
                  <a:lnTo>
                    <a:pt x="6146800" y="614680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146800" cy="6146800"/>
            </a:xfrm>
            <a:custGeom>
              <a:avLst/>
              <a:gdLst/>
              <a:ahLst/>
              <a:cxnLst/>
              <a:rect r="r" b="b" t="t" l="l"/>
              <a:pathLst>
                <a:path h="6146800" w="6146800">
                  <a:moveTo>
                    <a:pt x="6146800" y="6146800"/>
                  </a:moveTo>
                  <a:lnTo>
                    <a:pt x="0" y="6146800"/>
                  </a:lnTo>
                  <a:lnTo>
                    <a:pt x="0" y="0"/>
                  </a:lnTo>
                  <a:lnTo>
                    <a:pt x="6146800" y="0"/>
                  </a:lnTo>
                  <a:lnTo>
                    <a:pt x="6146800" y="6146800"/>
                  </a:lnTo>
                  <a:close/>
                </a:path>
              </a:pathLst>
            </a:custGeom>
            <a:blipFill>
              <a:blip r:embed="rId3"/>
              <a:stretch>
                <a:fillRect l="-62" t="0" r="-62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710167">
            <a:off x="14354765" y="118860"/>
            <a:ext cx="2319620" cy="692020"/>
          </a:xfrm>
          <a:custGeom>
            <a:avLst/>
            <a:gdLst/>
            <a:ahLst/>
            <a:cxnLst/>
            <a:rect r="r" b="b" t="t" l="l"/>
            <a:pathLst>
              <a:path h="692020" w="2319620">
                <a:moveTo>
                  <a:pt x="0" y="0"/>
                </a:moveTo>
                <a:lnTo>
                  <a:pt x="2319620" y="0"/>
                </a:lnTo>
                <a:lnTo>
                  <a:pt x="2319620" y="692019"/>
                </a:lnTo>
                <a:lnTo>
                  <a:pt x="0" y="6920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771134">
            <a:off x="15877475" y="6481088"/>
            <a:ext cx="2763649" cy="1409851"/>
          </a:xfrm>
          <a:custGeom>
            <a:avLst/>
            <a:gdLst/>
            <a:ahLst/>
            <a:cxnLst/>
            <a:rect r="r" b="b" t="t" l="l"/>
            <a:pathLst>
              <a:path h="1409851" w="2763649">
                <a:moveTo>
                  <a:pt x="0" y="0"/>
                </a:moveTo>
                <a:lnTo>
                  <a:pt x="2763650" y="0"/>
                </a:lnTo>
                <a:lnTo>
                  <a:pt x="2763650" y="1409850"/>
                </a:lnTo>
                <a:lnTo>
                  <a:pt x="0" y="14098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7010" r="0" b="-701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0"/>
            <a:ext cx="5102242" cy="1192649"/>
          </a:xfrm>
          <a:custGeom>
            <a:avLst/>
            <a:gdLst/>
            <a:ahLst/>
            <a:cxnLst/>
            <a:rect r="r" b="b" t="t" l="l"/>
            <a:pathLst>
              <a:path h="1192649" w="5102242">
                <a:moveTo>
                  <a:pt x="0" y="0"/>
                </a:moveTo>
                <a:lnTo>
                  <a:pt x="5102242" y="0"/>
                </a:lnTo>
                <a:lnTo>
                  <a:pt x="5102242" y="1192649"/>
                </a:lnTo>
                <a:lnTo>
                  <a:pt x="0" y="1192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738695" y="5258903"/>
            <a:ext cx="977463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ience Luxury &amp; Comfort at Aloka 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A89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027680" y="-191402"/>
            <a:ext cx="10003992" cy="10775506"/>
          </a:xfrm>
          <a:custGeom>
            <a:avLst/>
            <a:gdLst/>
            <a:ahLst/>
            <a:cxnLst/>
            <a:rect r="r" b="b" t="t" l="l"/>
            <a:pathLst>
              <a:path h="10775506" w="10003992">
                <a:moveTo>
                  <a:pt x="0" y="0"/>
                </a:moveTo>
                <a:lnTo>
                  <a:pt x="10003991" y="0"/>
                </a:lnTo>
                <a:lnTo>
                  <a:pt x="10003991" y="10775506"/>
                </a:lnTo>
                <a:lnTo>
                  <a:pt x="0" y="107755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5326" r="0" b="-25326"/>
            </a:stretch>
          </a:blipFill>
        </p:spPr>
      </p:sp>
      <p:grpSp>
        <p:nvGrpSpPr>
          <p:cNvPr name="Group 3" id="3"/>
          <p:cNvGrpSpPr/>
          <p:nvPr/>
        </p:nvGrpSpPr>
        <p:grpSpPr>
          <a:xfrm rot="-109514">
            <a:off x="1257958" y="2657466"/>
            <a:ext cx="6152124" cy="4131322"/>
            <a:chOff x="0" y="0"/>
            <a:chExt cx="8202833" cy="5508429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8117" t="0" r="8117" b="0"/>
            <a:stretch>
              <a:fillRect/>
            </a:stretch>
          </p:blipFill>
          <p:spPr>
            <a:xfrm flipH="false" flipV="false">
              <a:off x="0" y="0"/>
              <a:ext cx="8202833" cy="5508429"/>
            </a:xfrm>
            <a:prstGeom prst="rect">
              <a:avLst/>
            </a:prstGeom>
          </p:spPr>
        </p:pic>
      </p:grpSp>
      <p:sp>
        <p:nvSpPr>
          <p:cNvPr name="Freeform 5" id="5"/>
          <p:cNvSpPr/>
          <p:nvPr/>
        </p:nvSpPr>
        <p:spPr>
          <a:xfrm flipH="false" flipV="false" rot="-1049864">
            <a:off x="485639" y="2597755"/>
            <a:ext cx="3226352" cy="588634"/>
          </a:xfrm>
          <a:custGeom>
            <a:avLst/>
            <a:gdLst/>
            <a:ahLst/>
            <a:cxnLst/>
            <a:rect r="r" b="b" t="t" l="l"/>
            <a:pathLst>
              <a:path h="588634" w="3226352">
                <a:moveTo>
                  <a:pt x="0" y="0"/>
                </a:moveTo>
                <a:lnTo>
                  <a:pt x="3226352" y="0"/>
                </a:lnTo>
                <a:lnTo>
                  <a:pt x="3226352" y="588634"/>
                </a:lnTo>
                <a:lnTo>
                  <a:pt x="0" y="5886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681" r="0" b="-3166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52146">
            <a:off x="6144225" y="6173105"/>
            <a:ext cx="1908384" cy="973545"/>
          </a:xfrm>
          <a:custGeom>
            <a:avLst/>
            <a:gdLst/>
            <a:ahLst/>
            <a:cxnLst/>
            <a:rect r="r" b="b" t="t" l="l"/>
            <a:pathLst>
              <a:path h="973545" w="1908384">
                <a:moveTo>
                  <a:pt x="0" y="0"/>
                </a:moveTo>
                <a:lnTo>
                  <a:pt x="1908385" y="0"/>
                </a:lnTo>
                <a:lnTo>
                  <a:pt x="1908385" y="973545"/>
                </a:lnTo>
                <a:lnTo>
                  <a:pt x="0" y="973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7010" r="0" b="-701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0"/>
            <a:ext cx="5102242" cy="1192649"/>
          </a:xfrm>
          <a:custGeom>
            <a:avLst/>
            <a:gdLst/>
            <a:ahLst/>
            <a:cxnLst/>
            <a:rect r="r" b="b" t="t" l="l"/>
            <a:pathLst>
              <a:path h="1192649" w="5102242">
                <a:moveTo>
                  <a:pt x="0" y="0"/>
                </a:moveTo>
                <a:lnTo>
                  <a:pt x="5102242" y="0"/>
                </a:lnTo>
                <a:lnTo>
                  <a:pt x="5102242" y="1192649"/>
                </a:lnTo>
                <a:lnTo>
                  <a:pt x="0" y="1192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342348" y="365264"/>
            <a:ext cx="5501005" cy="1193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87"/>
              </a:lnSpc>
            </a:pPr>
            <a:r>
              <a:rPr lang="en-US" sz="699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</a:t>
            </a:r>
            <a:r>
              <a:rPr lang="en-US" b="true" sz="699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duction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174438" y="2739672"/>
            <a:ext cx="9836824" cy="3521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567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Nestle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in the heart of the Himalayas</a:t>
            </a:r>
          </a:p>
          <a:p>
            <a:pPr algn="ctr" marL="734059" indent="-367030" lvl="1">
              <a:lnSpc>
                <a:spcPts val="567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 blend of luxury, comfort, and natural beauty</a:t>
            </a:r>
          </a:p>
          <a:p>
            <a:pPr algn="ctr" marL="734059" indent="-367030" lvl="1">
              <a:lnSpc>
                <a:spcPts val="567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 – your premium stay in Manali</a:t>
            </a:r>
          </a:p>
          <a:p>
            <a:pPr algn="ctr">
              <a:lnSpc>
                <a:spcPts val="5677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9144000" y="7846079"/>
            <a:ext cx="8749393" cy="273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9"/>
              </a:lnSpc>
            </a:pP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921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alokaresortmanali.com"/>
              </a:rPr>
              <a:t>https://alokaresortmanali.com/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48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4000500" y="-4000500"/>
            <a:ext cx="10287000" cy="18288000"/>
          </a:xfrm>
          <a:custGeom>
            <a:avLst/>
            <a:gdLst/>
            <a:ahLst/>
            <a:cxnLst/>
            <a:rect r="r" b="b" t="t" l="l"/>
            <a:pathLst>
              <a:path h="18288000" w="10287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 l="-29696" t="-3426" r="-46669" b="-396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610908" y="653983"/>
            <a:ext cx="9519874" cy="1736859"/>
          </a:xfrm>
          <a:custGeom>
            <a:avLst/>
            <a:gdLst/>
            <a:ahLst/>
            <a:cxnLst/>
            <a:rect r="r" b="b" t="t" l="l"/>
            <a:pathLst>
              <a:path h="1736859" w="9519874">
                <a:moveTo>
                  <a:pt x="0" y="0"/>
                </a:moveTo>
                <a:lnTo>
                  <a:pt x="9519874" y="0"/>
                </a:lnTo>
                <a:lnTo>
                  <a:pt x="9519874" y="1736859"/>
                </a:lnTo>
                <a:lnTo>
                  <a:pt x="0" y="17368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4681" r="0" b="-3166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6200" y="1017587"/>
            <a:ext cx="8115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00"/>
              </a:lnSpc>
            </a:pPr>
            <a:r>
              <a:rPr lang="en-US" b="true" sz="6500">
                <a:solidFill>
                  <a:srgbClr val="202020"/>
                </a:solidFill>
                <a:latin typeface="Roca One Ultra-Bold"/>
                <a:ea typeface="Roca One Ultra-Bold"/>
                <a:cs typeface="Roca One Ultra-Bold"/>
                <a:sym typeface="Roca One Ultra-Bold"/>
              </a:rPr>
              <a:t>About Aloka</a:t>
            </a:r>
            <a:r>
              <a:rPr lang="en-US" b="true" sz="6500" u="none">
                <a:solidFill>
                  <a:srgbClr val="202020"/>
                </a:solidFill>
                <a:latin typeface="Roca One Ultra-Bold"/>
                <a:ea typeface="Roca One Ultra-Bold"/>
                <a:cs typeface="Roca One Ultra-Bold"/>
                <a:sym typeface="Roca One Ultra-Bold"/>
              </a:rPr>
              <a:t> Resort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-1368421" y="3011086"/>
            <a:ext cx="20799131" cy="9164810"/>
            <a:chOff x="0" y="0"/>
            <a:chExt cx="27732175" cy="1221974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484263"/>
              <a:ext cx="16442008" cy="11735483"/>
            </a:xfrm>
            <a:custGeom>
              <a:avLst/>
              <a:gdLst/>
              <a:ahLst/>
              <a:cxnLst/>
              <a:rect r="r" b="b" t="t" l="l"/>
              <a:pathLst>
                <a:path h="11735483" w="16442008">
                  <a:moveTo>
                    <a:pt x="0" y="0"/>
                  </a:moveTo>
                  <a:lnTo>
                    <a:pt x="16442008" y="0"/>
                  </a:lnTo>
                  <a:lnTo>
                    <a:pt x="16442008" y="11735483"/>
                  </a:lnTo>
                  <a:lnTo>
                    <a:pt x="0" y="117354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3887670" y="0"/>
              <a:ext cx="13844505" cy="11735483"/>
            </a:xfrm>
            <a:custGeom>
              <a:avLst/>
              <a:gdLst/>
              <a:ahLst/>
              <a:cxnLst/>
              <a:rect r="r" b="b" t="t" l="l"/>
              <a:pathLst>
                <a:path h="11735483" w="13844505">
                  <a:moveTo>
                    <a:pt x="0" y="0"/>
                  </a:moveTo>
                  <a:lnTo>
                    <a:pt x="13844505" y="0"/>
                  </a:lnTo>
                  <a:lnTo>
                    <a:pt x="13844505" y="11735483"/>
                  </a:lnTo>
                  <a:lnTo>
                    <a:pt x="0" y="117354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8761" t="0" r="0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true" flipV="false" rot="-842518">
            <a:off x="15266746" y="9321243"/>
            <a:ext cx="1841357" cy="1473085"/>
          </a:xfrm>
          <a:custGeom>
            <a:avLst/>
            <a:gdLst/>
            <a:ahLst/>
            <a:cxnLst/>
            <a:rect r="r" b="b" t="t" l="l"/>
            <a:pathLst>
              <a:path h="1473085" w="1841357">
                <a:moveTo>
                  <a:pt x="1841356" y="0"/>
                </a:moveTo>
                <a:lnTo>
                  <a:pt x="0" y="0"/>
                </a:lnTo>
                <a:lnTo>
                  <a:pt x="0" y="1473085"/>
                </a:lnTo>
                <a:lnTo>
                  <a:pt x="1841356" y="1473085"/>
                </a:lnTo>
                <a:lnTo>
                  <a:pt x="1841356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-842518">
            <a:off x="17003943" y="8054342"/>
            <a:ext cx="1841357" cy="1473085"/>
          </a:xfrm>
          <a:custGeom>
            <a:avLst/>
            <a:gdLst/>
            <a:ahLst/>
            <a:cxnLst/>
            <a:rect r="r" b="b" t="t" l="l"/>
            <a:pathLst>
              <a:path h="1473085" w="1841357">
                <a:moveTo>
                  <a:pt x="1841357" y="0"/>
                </a:moveTo>
                <a:lnTo>
                  <a:pt x="0" y="0"/>
                </a:lnTo>
                <a:lnTo>
                  <a:pt x="0" y="1473085"/>
                </a:lnTo>
                <a:lnTo>
                  <a:pt x="1841357" y="1473085"/>
                </a:lnTo>
                <a:lnTo>
                  <a:pt x="1841357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028075" y="161641"/>
            <a:ext cx="4212548" cy="984683"/>
          </a:xfrm>
          <a:custGeom>
            <a:avLst/>
            <a:gdLst/>
            <a:ahLst/>
            <a:cxnLst/>
            <a:rect r="r" b="b" t="t" l="l"/>
            <a:pathLst>
              <a:path h="984683" w="4212548">
                <a:moveTo>
                  <a:pt x="0" y="0"/>
                </a:moveTo>
                <a:lnTo>
                  <a:pt x="4212549" y="0"/>
                </a:lnTo>
                <a:lnTo>
                  <a:pt x="4212549" y="984683"/>
                </a:lnTo>
                <a:lnTo>
                  <a:pt x="0" y="9846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20920" y="2981244"/>
            <a:ext cx="15366504" cy="40578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60997" indent="-480499" lvl="1">
              <a:lnSpc>
                <a:spcPts val="8190"/>
              </a:lnSpc>
              <a:buFont typeface="Arial"/>
              <a:buChar char="•"/>
            </a:pPr>
            <a:r>
              <a:rPr lang="en-US" sz="4451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Premium resort</a:t>
            </a:r>
            <a:r>
              <a:rPr lang="en-US" sz="4451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offering world-class hospitality</a:t>
            </a:r>
          </a:p>
          <a:p>
            <a:pPr algn="ctr" marL="960997" indent="-480499" lvl="1">
              <a:lnSpc>
                <a:spcPts val="8190"/>
              </a:lnSpc>
              <a:buFont typeface="Arial"/>
              <a:buChar char="•"/>
            </a:pPr>
            <a:r>
              <a:rPr lang="en-US" sz="4451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Elegant rooms with stunning mountain views</a:t>
            </a:r>
          </a:p>
          <a:p>
            <a:pPr algn="ctr" marL="960997" indent="-480499" lvl="1">
              <a:lnSpc>
                <a:spcPts val="8190"/>
              </a:lnSpc>
              <a:buFont typeface="Arial"/>
              <a:buChar char="•"/>
            </a:pPr>
            <a:r>
              <a:rPr lang="en-US" sz="4451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Designed for relaxation, adventure &amp; family getaways</a:t>
            </a:r>
          </a:p>
          <a:p>
            <a:pPr algn="ctr">
              <a:lnSpc>
                <a:spcPts val="819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534270" y="7383772"/>
            <a:ext cx="8749393" cy="273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9"/>
              </a:lnSpc>
            </a:pP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921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alokaresortmanali.com"/>
              </a:rPr>
              <a:t>https://alokaresortmanali.com/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48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6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10731490">
            <a:off x="12088326" y="-1022947"/>
            <a:ext cx="7014126" cy="3173892"/>
          </a:xfrm>
          <a:custGeom>
            <a:avLst/>
            <a:gdLst/>
            <a:ahLst/>
            <a:cxnLst/>
            <a:rect r="r" b="b" t="t" l="l"/>
            <a:pathLst>
              <a:path h="3173892" w="7014126">
                <a:moveTo>
                  <a:pt x="7014125" y="0"/>
                </a:moveTo>
                <a:lnTo>
                  <a:pt x="0" y="0"/>
                </a:lnTo>
                <a:lnTo>
                  <a:pt x="0" y="3173892"/>
                </a:lnTo>
                <a:lnTo>
                  <a:pt x="7014125" y="3173892"/>
                </a:lnTo>
                <a:lnTo>
                  <a:pt x="7014125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636422">
            <a:off x="15939172" y="-490401"/>
            <a:ext cx="3834138" cy="3369249"/>
          </a:xfrm>
          <a:custGeom>
            <a:avLst/>
            <a:gdLst/>
            <a:ahLst/>
            <a:cxnLst/>
            <a:rect r="r" b="b" t="t" l="l"/>
            <a:pathLst>
              <a:path h="3369249" w="3834138">
                <a:moveTo>
                  <a:pt x="0" y="0"/>
                </a:moveTo>
                <a:lnTo>
                  <a:pt x="3834138" y="0"/>
                </a:lnTo>
                <a:lnTo>
                  <a:pt x="3834138" y="3369249"/>
                </a:lnTo>
                <a:lnTo>
                  <a:pt x="0" y="33692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368564" y="66665"/>
            <a:ext cx="6207087" cy="120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18"/>
              </a:lnSpc>
            </a:pPr>
            <a:r>
              <a:rPr lang="en-US" sz="701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Key</a:t>
            </a:r>
            <a:r>
              <a:rPr lang="en-US" b="true" sz="701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Amenities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209540"/>
            <a:ext cx="4212548" cy="984683"/>
          </a:xfrm>
          <a:custGeom>
            <a:avLst/>
            <a:gdLst/>
            <a:ahLst/>
            <a:cxnLst/>
            <a:rect r="r" b="b" t="t" l="l"/>
            <a:pathLst>
              <a:path h="984683" w="4212548">
                <a:moveTo>
                  <a:pt x="0" y="0"/>
                </a:moveTo>
                <a:lnTo>
                  <a:pt x="4212548" y="0"/>
                </a:lnTo>
                <a:lnTo>
                  <a:pt x="4212548" y="984683"/>
                </a:lnTo>
                <a:lnTo>
                  <a:pt x="0" y="9846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388621" y="1963342"/>
            <a:ext cx="13555563" cy="5059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676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Spacious &amp; mo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dern accommodations</a:t>
            </a:r>
          </a:p>
          <a:p>
            <a:pPr algn="l" marL="734059" indent="-367030" lvl="1">
              <a:lnSpc>
                <a:spcPts val="676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Multi-cuisine restaurant with local flavors</a:t>
            </a:r>
          </a:p>
          <a:p>
            <a:pPr algn="l" marL="734059" indent="-367030" lvl="1">
              <a:lnSpc>
                <a:spcPts val="676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Spa &amp; wellness center</a:t>
            </a:r>
          </a:p>
          <a:p>
            <a:pPr algn="l" marL="734059" indent="-367030" lvl="1">
              <a:lnSpc>
                <a:spcPts val="676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Adventure activities &amp; guided tours</a:t>
            </a:r>
          </a:p>
          <a:p>
            <a:pPr algn="l" marL="734059" indent="-367030" lvl="1">
              <a:lnSpc>
                <a:spcPts val="6765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Banquet &amp; event facilities</a:t>
            </a:r>
          </a:p>
          <a:p>
            <a:pPr algn="l">
              <a:lnSpc>
                <a:spcPts val="6765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975636" y="7548975"/>
            <a:ext cx="8749393" cy="273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9"/>
              </a:lnSpc>
            </a:pP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921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https://alokaresortmanali.com/</a:t>
            </a:r>
            <a:r>
              <a:rPr lang="en-US" sz="39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489"/>
              </a:lnSpc>
            </a:pPr>
          </a:p>
        </p:txBody>
      </p:sp>
      <p:grpSp>
        <p:nvGrpSpPr>
          <p:cNvPr name="Group 8" id="8"/>
          <p:cNvGrpSpPr/>
          <p:nvPr/>
        </p:nvGrpSpPr>
        <p:grpSpPr>
          <a:xfrm rot="-109514">
            <a:off x="11639884" y="3883457"/>
            <a:ext cx="6152124" cy="4131322"/>
            <a:chOff x="0" y="0"/>
            <a:chExt cx="8202833" cy="5508429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6"/>
            <a:srcRect l="8117" t="0" r="8117" b="0"/>
            <a:stretch>
              <a:fillRect/>
            </a:stretch>
          </p:blipFill>
          <p:spPr>
            <a:xfrm flipH="false" flipV="false">
              <a:off x="0" y="0"/>
              <a:ext cx="8202833" cy="55084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A89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385901" y="161641"/>
            <a:ext cx="11923457" cy="10652662"/>
          </a:xfrm>
          <a:custGeom>
            <a:avLst/>
            <a:gdLst/>
            <a:ahLst/>
            <a:cxnLst/>
            <a:rect r="r" b="b" t="t" l="l"/>
            <a:pathLst>
              <a:path h="10652662" w="11923457">
                <a:moveTo>
                  <a:pt x="0" y="0"/>
                </a:moveTo>
                <a:lnTo>
                  <a:pt x="11923457" y="0"/>
                </a:lnTo>
                <a:lnTo>
                  <a:pt x="11923457" y="10652662"/>
                </a:lnTo>
                <a:lnTo>
                  <a:pt x="0" y="106526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81629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490001" y="2518885"/>
            <a:ext cx="6415238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00"/>
              </a:lnSpc>
            </a:pPr>
            <a:r>
              <a:rPr lang="en-US" b="true" sz="6500" u="none">
                <a:solidFill>
                  <a:srgbClr val="202020"/>
                </a:solidFill>
                <a:latin typeface="Roca One Ultra-Bold"/>
                <a:ea typeface="Roca One Ultra-Bold"/>
                <a:cs typeface="Roca One Ultra-Bold"/>
                <a:sym typeface="Roca One Ultra-Bold"/>
              </a:rPr>
              <a:t>Get In Touch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8100000">
            <a:off x="-2220055" y="-575425"/>
            <a:ext cx="4830157" cy="4244500"/>
          </a:xfrm>
          <a:custGeom>
            <a:avLst/>
            <a:gdLst/>
            <a:ahLst/>
            <a:cxnLst/>
            <a:rect r="r" b="b" t="t" l="l"/>
            <a:pathLst>
              <a:path h="4244500" w="4830157">
                <a:moveTo>
                  <a:pt x="0" y="0"/>
                </a:moveTo>
                <a:lnTo>
                  <a:pt x="4830157" y="0"/>
                </a:lnTo>
                <a:lnTo>
                  <a:pt x="4830157" y="4244500"/>
                </a:lnTo>
                <a:lnTo>
                  <a:pt x="0" y="42445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560323" y="2234380"/>
            <a:ext cx="4725682" cy="9603766"/>
            <a:chOff x="0" y="0"/>
            <a:chExt cx="5001260" cy="101638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000993" cy="10163632"/>
            </a:xfrm>
            <a:custGeom>
              <a:avLst/>
              <a:gdLst/>
              <a:ahLst/>
              <a:cxnLst/>
              <a:rect r="r" b="b" t="t" l="l"/>
              <a:pathLst>
                <a:path h="10163632" w="5000993">
                  <a:moveTo>
                    <a:pt x="0" y="0"/>
                  </a:moveTo>
                  <a:lnTo>
                    <a:pt x="5000993" y="0"/>
                  </a:lnTo>
                  <a:lnTo>
                    <a:pt x="5000993" y="10163632"/>
                  </a:lnTo>
                  <a:lnTo>
                    <a:pt x="0" y="10163632"/>
                  </a:lnTo>
                  <a:close/>
                </a:path>
              </a:pathLst>
            </a:custGeom>
            <a:blipFill>
              <a:blip r:embed="rId4"/>
              <a:stretch>
                <a:fillRect l="-45" t="0" r="-45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38760" y="288798"/>
              <a:ext cx="4330776" cy="9398000"/>
            </a:xfrm>
            <a:custGeom>
              <a:avLst/>
              <a:gdLst/>
              <a:ahLst/>
              <a:cxnLst/>
              <a:rect r="r" b="b" t="t" l="l"/>
              <a:pathLst>
                <a:path h="9398000" w="4330776">
                  <a:moveTo>
                    <a:pt x="3894366" y="9398000"/>
                  </a:moveTo>
                  <a:lnTo>
                    <a:pt x="436410" y="9398000"/>
                  </a:lnTo>
                  <a:cubicBezTo>
                    <a:pt x="195389" y="9398000"/>
                    <a:pt x="0" y="9202610"/>
                    <a:pt x="0" y="8961590"/>
                  </a:cubicBezTo>
                  <a:lnTo>
                    <a:pt x="0" y="436410"/>
                  </a:lnTo>
                  <a:cubicBezTo>
                    <a:pt x="0" y="195390"/>
                    <a:pt x="195389" y="0"/>
                    <a:pt x="436410" y="0"/>
                  </a:cubicBezTo>
                  <a:lnTo>
                    <a:pt x="861580" y="0"/>
                  </a:lnTo>
                  <a:cubicBezTo>
                    <a:pt x="902373" y="0"/>
                    <a:pt x="935444" y="33071"/>
                    <a:pt x="935444" y="73863"/>
                  </a:cubicBezTo>
                  <a:lnTo>
                    <a:pt x="935444" y="73863"/>
                  </a:lnTo>
                  <a:cubicBezTo>
                    <a:pt x="935444" y="225019"/>
                    <a:pt x="1057745" y="347688"/>
                    <a:pt x="1208913" y="348120"/>
                  </a:cubicBezTo>
                  <a:lnTo>
                    <a:pt x="3105874" y="353619"/>
                  </a:lnTo>
                  <a:cubicBezTo>
                    <a:pt x="3257651" y="354063"/>
                    <a:pt x="3380930" y="231140"/>
                    <a:pt x="3380930" y="79362"/>
                  </a:cubicBezTo>
                  <a:lnTo>
                    <a:pt x="3380930" y="73863"/>
                  </a:lnTo>
                  <a:cubicBezTo>
                    <a:pt x="3380930" y="33071"/>
                    <a:pt x="3414001" y="0"/>
                    <a:pt x="3454794" y="0"/>
                  </a:cubicBezTo>
                  <a:lnTo>
                    <a:pt x="3894366" y="0"/>
                  </a:lnTo>
                  <a:cubicBezTo>
                    <a:pt x="4135387" y="0"/>
                    <a:pt x="4330776" y="195390"/>
                    <a:pt x="4330776" y="436410"/>
                  </a:cubicBezTo>
                  <a:lnTo>
                    <a:pt x="4330776" y="8961603"/>
                  </a:lnTo>
                  <a:cubicBezTo>
                    <a:pt x="4330776" y="9202610"/>
                    <a:pt x="4135387" y="9398000"/>
                    <a:pt x="3894366" y="9398000"/>
                  </a:cubicBezTo>
                  <a:close/>
                </a:path>
              </a:pathLst>
            </a:custGeom>
            <a:blipFill>
              <a:blip r:embed="rId5"/>
              <a:stretch>
                <a:fillRect l="-23457" t="0" r="-23457" b="-1551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341223">
            <a:off x="11066701" y="1156447"/>
            <a:ext cx="2617056" cy="780755"/>
          </a:xfrm>
          <a:custGeom>
            <a:avLst/>
            <a:gdLst/>
            <a:ahLst/>
            <a:cxnLst/>
            <a:rect r="r" b="b" t="t" l="l"/>
            <a:pathLst>
              <a:path h="780755" w="2617056">
                <a:moveTo>
                  <a:pt x="0" y="0"/>
                </a:moveTo>
                <a:lnTo>
                  <a:pt x="2617055" y="0"/>
                </a:lnTo>
                <a:lnTo>
                  <a:pt x="2617055" y="780755"/>
                </a:lnTo>
                <a:lnTo>
                  <a:pt x="0" y="7807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028075" y="161641"/>
            <a:ext cx="4212548" cy="984683"/>
          </a:xfrm>
          <a:custGeom>
            <a:avLst/>
            <a:gdLst/>
            <a:ahLst/>
            <a:cxnLst/>
            <a:rect r="r" b="b" t="t" l="l"/>
            <a:pathLst>
              <a:path h="984683" w="4212548">
                <a:moveTo>
                  <a:pt x="0" y="0"/>
                </a:moveTo>
                <a:lnTo>
                  <a:pt x="4212549" y="0"/>
                </a:lnTo>
                <a:lnTo>
                  <a:pt x="4212549" y="984683"/>
                </a:lnTo>
                <a:lnTo>
                  <a:pt x="0" y="98468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041163" y="3271360"/>
            <a:ext cx="10612934" cy="5243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53"/>
              </a:lnSpc>
            </a:pP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6053"/>
              </a:lnSpc>
            </a:pPr>
            <a:r>
              <a:rPr lang="en-US" sz="2828" b="true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 Manali </a:t>
            </a:r>
          </a:p>
          <a:p>
            <a:pPr algn="ctr">
              <a:lnSpc>
                <a:spcPts val="6053"/>
              </a:lnSpc>
            </a:pPr>
            <a:r>
              <a:rPr lang="en-US" b="true" sz="2828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6053"/>
              </a:lnSpc>
            </a:pPr>
            <a:r>
              <a:rPr lang="en-US" b="true" sz="2828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No.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+91 98160-76122</a:t>
            </a:r>
          </a:p>
          <a:p>
            <a:pPr algn="ctr">
              <a:lnSpc>
                <a:spcPts val="6053"/>
              </a:lnSpc>
            </a:pPr>
            <a:r>
              <a:rPr lang="en-US" b="true" sz="2828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  <a:hlinkClick r:id="rId8" tooltip="mailto:alokaresortmanali@gmail.com"/>
              </a:rPr>
              <a:t>alokaresortmanali@gmail.com</a:t>
            </a:r>
          </a:p>
          <a:p>
            <a:pPr algn="ctr">
              <a:lnSpc>
                <a:spcPts val="6053"/>
              </a:lnSpc>
            </a:pPr>
            <a:r>
              <a:rPr lang="en-US" b="true" sz="2828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828">
                <a:solidFill>
                  <a:srgbClr val="202020"/>
                </a:solidFill>
                <a:latin typeface="Canva Sans"/>
                <a:ea typeface="Canva Sans"/>
                <a:cs typeface="Canva Sans"/>
                <a:sym typeface="Canva Sans"/>
                <a:hlinkClick r:id="rId9" tooltip="https://alokaresortmanali.com"/>
              </a:rPr>
              <a:t>https://alokaresortmanali.com/</a:t>
            </a:r>
          </a:p>
          <a:p>
            <a:pPr algn="ctr">
              <a:lnSpc>
                <a:spcPts val="6053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DAGyYtkm3ts</dc:identifier>
  <dcterms:modified xsi:type="dcterms:W3CDTF">2011-08-01T06:04:30Z</dcterms:modified>
  <cp:revision>1</cp:revision>
  <dc:title>Premium Manali Resort</dc:title>
</cp:coreProperties>
</file>