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Open Sauce" charset="1" panose="00000500000000000000"/>
      <p:regular r:id="rId11"/>
    </p:embeddedFont>
    <p:embeddedFont>
      <p:font typeface="Open Sauce Bold" charset="1" panose="00000800000000000000"/>
      <p:regular r:id="rId12"/>
    </p:embeddedFont>
    <p:embeddedFont>
      <p:font typeface="Canva Sans Medium" charset="1" panose="020B0603030501040103"/>
      <p:regular r:id="rId13"/>
    </p:embeddedFont>
    <p:embeddedFont>
      <p:font typeface="Poppins" charset="1" panose="00000500000000000000"/>
      <p:regular r:id="rId14"/>
    </p:embeddedFont>
    <p:embeddedFont>
      <p:font typeface="Canva Sans" charset="1" panose="020B0503030501040103"/>
      <p:regular r:id="rId15"/>
    </p:embeddedFont>
    <p:embeddedFont>
      <p:font typeface="Poppins Bold" charset="1" panose="00000800000000000000"/>
      <p:regular r:id="rId16"/>
    </p:embeddedFont>
    <p:embeddedFont>
      <p:font typeface="Open Sans" charset="1" panose="00000000000000000000"/>
      <p:regular r:id="rId17"/>
    </p:embeddedFont>
    <p:embeddedFont>
      <p:font typeface="Canva Sans Bold" charset="1" panose="020B0803030501040103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7.jpeg" Type="http://schemas.openxmlformats.org/officeDocument/2006/relationships/image"/><Relationship Id="rId6" Target="https://www.travipro.com/travel-website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5.png" Type="http://schemas.openxmlformats.org/officeDocument/2006/relationships/image"/><Relationship Id="rId8" Target="https://www.travipro.com/travel-website-development.html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5.png" Type="http://schemas.openxmlformats.org/officeDocument/2006/relationships/image"/><Relationship Id="rId5" Target="../media/image13.jpeg" Type="http://schemas.openxmlformats.org/officeDocument/2006/relationships/image"/><Relationship Id="rId6" Target="https://www.travipro.com/travel-website-development.html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mailto:info@travipro.com" TargetMode="External" Type="http://schemas.openxmlformats.org/officeDocument/2006/relationships/hyperlink"/><Relationship Id="rId4" Target="http://ph.no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Relationship Id="rId6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974764" y="-207071"/>
            <a:ext cx="3086100" cy="11299900"/>
            <a:chOff x="0" y="0"/>
            <a:chExt cx="812800" cy="29761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6384715" y="9009597"/>
            <a:ext cx="3806571" cy="2083232"/>
          </a:xfrm>
          <a:custGeom>
            <a:avLst/>
            <a:gdLst/>
            <a:ahLst/>
            <a:cxnLst/>
            <a:rect r="r" b="b" t="t" l="l"/>
            <a:pathLst>
              <a:path h="2083232" w="3806571">
                <a:moveTo>
                  <a:pt x="0" y="0"/>
                </a:moveTo>
                <a:lnTo>
                  <a:pt x="3806570" y="0"/>
                </a:lnTo>
                <a:lnTo>
                  <a:pt x="3806570" y="2083232"/>
                </a:lnTo>
                <a:lnTo>
                  <a:pt x="0" y="20832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1543050" y="-558218"/>
            <a:ext cx="3086100" cy="11299900"/>
            <a:chOff x="0" y="0"/>
            <a:chExt cx="812800" cy="297610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227773" y="4163622"/>
            <a:ext cx="110236" cy="2818996"/>
            <a:chOff x="0" y="0"/>
            <a:chExt cx="26312" cy="67285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6312" cy="672855"/>
            </a:xfrm>
            <a:custGeom>
              <a:avLst/>
              <a:gdLst/>
              <a:ahLst/>
              <a:cxnLst/>
              <a:rect r="r" b="b" t="t" l="l"/>
              <a:pathLst>
                <a:path h="672855" w="26312">
                  <a:moveTo>
                    <a:pt x="0" y="0"/>
                  </a:moveTo>
                  <a:lnTo>
                    <a:pt x="26312" y="0"/>
                  </a:lnTo>
                  <a:lnTo>
                    <a:pt x="26312" y="672855"/>
                  </a:lnTo>
                  <a:lnTo>
                    <a:pt x="0" y="67285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26312" cy="6919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-2777871" y="-207071"/>
            <a:ext cx="3806571" cy="2083232"/>
          </a:xfrm>
          <a:custGeom>
            <a:avLst/>
            <a:gdLst/>
            <a:ahLst/>
            <a:cxnLst/>
            <a:rect r="r" b="b" t="t" l="l"/>
            <a:pathLst>
              <a:path h="2083232" w="3806571">
                <a:moveTo>
                  <a:pt x="0" y="0"/>
                </a:moveTo>
                <a:lnTo>
                  <a:pt x="3806571" y="0"/>
                </a:lnTo>
                <a:lnTo>
                  <a:pt x="3806571" y="2083233"/>
                </a:lnTo>
                <a:lnTo>
                  <a:pt x="0" y="20832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51968" y="29319"/>
            <a:ext cx="3902301" cy="1101456"/>
          </a:xfrm>
          <a:custGeom>
            <a:avLst/>
            <a:gdLst/>
            <a:ahLst/>
            <a:cxnLst/>
            <a:rect r="r" b="b" t="t" l="l"/>
            <a:pathLst>
              <a:path h="1101456" w="3902301">
                <a:moveTo>
                  <a:pt x="0" y="0"/>
                </a:moveTo>
                <a:lnTo>
                  <a:pt x="3902301" y="0"/>
                </a:lnTo>
                <a:lnTo>
                  <a:pt x="3902301" y="1101456"/>
                </a:lnTo>
                <a:lnTo>
                  <a:pt x="0" y="11014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935433" y="2835288"/>
            <a:ext cx="7298301" cy="5396828"/>
          </a:xfrm>
          <a:custGeom>
            <a:avLst/>
            <a:gdLst/>
            <a:ahLst/>
            <a:cxnLst/>
            <a:rect r="r" b="b" t="t" l="l"/>
            <a:pathLst>
              <a:path h="5396828" w="7298301">
                <a:moveTo>
                  <a:pt x="0" y="0"/>
                </a:moveTo>
                <a:lnTo>
                  <a:pt x="7298301" y="0"/>
                </a:lnTo>
                <a:lnTo>
                  <a:pt x="7298301" y="5396828"/>
                </a:lnTo>
                <a:lnTo>
                  <a:pt x="0" y="539682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651968" y="5496920"/>
            <a:ext cx="9066127" cy="12485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48"/>
              </a:lnSpc>
            </a:pPr>
            <a:r>
              <a:rPr lang="en-US" sz="2128" spc="106">
                <a:solidFill>
                  <a:srgbClr val="1C5739"/>
                </a:solidFill>
                <a:latin typeface="Open Sauce"/>
                <a:ea typeface="Open Sauce"/>
                <a:cs typeface="Open Sauce"/>
                <a:sym typeface="Open Sauce"/>
              </a:rPr>
              <a:t>Powered by </a:t>
            </a:r>
            <a:r>
              <a:rPr lang="en-US" b="true" sz="2128" spc="106">
                <a:solidFill>
                  <a:srgbClr val="1C573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Travipro</a:t>
            </a:r>
            <a:r>
              <a:rPr lang="en-US" sz="2128" spc="106">
                <a:solidFill>
                  <a:srgbClr val="1C5739"/>
                </a:solidFill>
                <a:latin typeface="Open Sauce"/>
                <a:ea typeface="Open Sauce"/>
                <a:cs typeface="Open Sauce"/>
                <a:sym typeface="Open Sauce"/>
              </a:rPr>
              <a:t> – Your Trusted Travel Technology Partner</a:t>
            </a:r>
          </a:p>
          <a:p>
            <a:pPr algn="l">
              <a:lnSpc>
                <a:spcPts val="3448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651968" y="3188637"/>
            <a:ext cx="9283465" cy="16599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744"/>
              </a:lnSpc>
              <a:spcBef>
                <a:spcPct val="0"/>
              </a:spcBef>
            </a:pPr>
            <a:r>
              <a:rPr lang="en-US" b="true" sz="4887" spc="24">
                <a:solidFill>
                  <a:srgbClr val="1C5739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Tour Web Development in India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543050" y="-558218"/>
            <a:ext cx="3086100" cy="11299900"/>
            <a:chOff x="0" y="0"/>
            <a:chExt cx="812800" cy="29761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193216" y="1415447"/>
            <a:ext cx="5408984" cy="7979428"/>
            <a:chOff x="0" y="0"/>
            <a:chExt cx="1424588" cy="210157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424588" cy="2101578"/>
            </a:xfrm>
            <a:custGeom>
              <a:avLst/>
              <a:gdLst/>
              <a:ahLst/>
              <a:cxnLst/>
              <a:rect r="r" b="b" t="t" l="l"/>
              <a:pathLst>
                <a:path h="2101578" w="1424588">
                  <a:moveTo>
                    <a:pt x="0" y="0"/>
                  </a:moveTo>
                  <a:lnTo>
                    <a:pt x="1424588" y="0"/>
                  </a:lnTo>
                  <a:lnTo>
                    <a:pt x="1424588" y="2101578"/>
                  </a:lnTo>
                  <a:lnTo>
                    <a:pt x="0" y="2101578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9050"/>
              <a:ext cx="1424588" cy="21206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5698915" y="8697813"/>
            <a:ext cx="3806571" cy="2083232"/>
          </a:xfrm>
          <a:custGeom>
            <a:avLst/>
            <a:gdLst/>
            <a:ahLst/>
            <a:cxnLst/>
            <a:rect r="r" b="b" t="t" l="l"/>
            <a:pathLst>
              <a:path h="2083232" w="3806571">
                <a:moveTo>
                  <a:pt x="0" y="0"/>
                </a:moveTo>
                <a:lnTo>
                  <a:pt x="3806570" y="0"/>
                </a:lnTo>
                <a:lnTo>
                  <a:pt x="3806570" y="2083232"/>
                </a:lnTo>
                <a:lnTo>
                  <a:pt x="0" y="20832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51968" y="29319"/>
            <a:ext cx="3902301" cy="1101456"/>
          </a:xfrm>
          <a:custGeom>
            <a:avLst/>
            <a:gdLst/>
            <a:ahLst/>
            <a:cxnLst/>
            <a:rect r="r" b="b" t="t" l="l"/>
            <a:pathLst>
              <a:path h="1101456" w="3902301">
                <a:moveTo>
                  <a:pt x="0" y="0"/>
                </a:moveTo>
                <a:lnTo>
                  <a:pt x="3902301" y="0"/>
                </a:lnTo>
                <a:lnTo>
                  <a:pt x="3902301" y="1101456"/>
                </a:lnTo>
                <a:lnTo>
                  <a:pt x="0" y="11014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690959" y="2846764"/>
            <a:ext cx="8237045" cy="5498228"/>
          </a:xfrm>
          <a:custGeom>
            <a:avLst/>
            <a:gdLst/>
            <a:ahLst/>
            <a:cxnLst/>
            <a:rect r="r" b="b" t="t" l="l"/>
            <a:pathLst>
              <a:path h="5498228" w="8237045">
                <a:moveTo>
                  <a:pt x="0" y="0"/>
                </a:moveTo>
                <a:lnTo>
                  <a:pt x="8237046" y="0"/>
                </a:lnTo>
                <a:lnTo>
                  <a:pt x="8237046" y="5498228"/>
                </a:lnTo>
                <a:lnTo>
                  <a:pt x="0" y="54982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391015" y="1253522"/>
            <a:ext cx="6533920" cy="1121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42"/>
              </a:lnSpc>
            </a:pPr>
            <a:r>
              <a:rPr lang="en-US" sz="6335" spc="620">
                <a:solidFill>
                  <a:srgbClr val="231F20"/>
                </a:solidFill>
                <a:latin typeface="Poppins"/>
                <a:ea typeface="Poppins"/>
                <a:cs typeface="Poppins"/>
                <a:sym typeface="Poppins"/>
              </a:rPr>
              <a:t>Introduction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260534" y="2694364"/>
            <a:ext cx="8121543" cy="4149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556800" indent="-278400" lvl="1">
              <a:lnSpc>
                <a:spcPts val="4796"/>
              </a:lnSpc>
              <a:buFont typeface="Arial"/>
              <a:buChar char="•"/>
            </a:pPr>
            <a:r>
              <a:rPr lang="en-US" sz="2578" spc="149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Overview of the g</a:t>
            </a:r>
            <a:r>
              <a:rPr lang="en-US" sz="2578" spc="149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rowing travel and tourism industry in India</a:t>
            </a:r>
          </a:p>
          <a:p>
            <a:pPr algn="ctr" marL="556800" indent="-278400" lvl="1">
              <a:lnSpc>
                <a:spcPts val="4796"/>
              </a:lnSpc>
              <a:buFont typeface="Arial"/>
              <a:buChar char="•"/>
            </a:pPr>
            <a:r>
              <a:rPr lang="en-US" sz="2578" spc="149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Importance of professional tour web development</a:t>
            </a:r>
          </a:p>
          <a:p>
            <a:pPr algn="ctr" marL="556800" indent="-278400" lvl="1">
              <a:lnSpc>
                <a:spcPts val="4796"/>
              </a:lnSpc>
              <a:buFont typeface="Arial"/>
              <a:buChar char="•"/>
            </a:pPr>
            <a:r>
              <a:rPr lang="en-US" sz="2578" spc="149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How Travipro helps tour operators establish a strong online presence</a:t>
            </a:r>
          </a:p>
          <a:p>
            <a:pPr algn="ctr">
              <a:lnSpc>
                <a:spcPts val="4796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951652" y="7785952"/>
            <a:ext cx="8739307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399" u="sng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www.travipro.com/travel-website-development.html"/>
              </a:rPr>
              <a:t>https://www.travipro.com/travel-website-development.html</a:t>
            </a: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52784" y="400976"/>
            <a:ext cx="7376308" cy="9460058"/>
          </a:xfrm>
          <a:custGeom>
            <a:avLst/>
            <a:gdLst/>
            <a:ahLst/>
            <a:cxnLst/>
            <a:rect r="r" b="b" t="t" l="l"/>
            <a:pathLst>
              <a:path h="9460058" w="7376308">
                <a:moveTo>
                  <a:pt x="0" y="0"/>
                </a:moveTo>
                <a:lnTo>
                  <a:pt x="7376308" y="0"/>
                </a:lnTo>
                <a:lnTo>
                  <a:pt x="7376308" y="9460058"/>
                </a:lnTo>
                <a:lnTo>
                  <a:pt x="0" y="94600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2176" t="0" r="-40197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384715" y="9009597"/>
            <a:ext cx="3806571" cy="2083232"/>
          </a:xfrm>
          <a:custGeom>
            <a:avLst/>
            <a:gdLst/>
            <a:ahLst/>
            <a:cxnLst/>
            <a:rect r="r" b="b" t="t" l="l"/>
            <a:pathLst>
              <a:path h="2083232" w="3806571">
                <a:moveTo>
                  <a:pt x="0" y="0"/>
                </a:moveTo>
                <a:lnTo>
                  <a:pt x="3806570" y="0"/>
                </a:lnTo>
                <a:lnTo>
                  <a:pt x="3806570" y="2083232"/>
                </a:lnTo>
                <a:lnTo>
                  <a:pt x="0" y="20832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882076" y="-20574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9551865" y="1309344"/>
            <a:ext cx="5761517" cy="13818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3"/>
              </a:lnSpc>
            </a:pPr>
            <a:r>
              <a:rPr lang="en-US" b="true" sz="3866" spc="135">
                <a:solidFill>
                  <a:srgbClr val="040506"/>
                </a:solidFill>
                <a:latin typeface="Poppins Bold"/>
                <a:ea typeface="Poppins Bold"/>
                <a:cs typeface="Poppins Bold"/>
                <a:sym typeface="Poppins Bold"/>
              </a:rPr>
              <a:t>Key Features by Travipro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147476" y="2936228"/>
            <a:ext cx="10140524" cy="36633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27330" indent="-313665" lvl="1">
              <a:lnSpc>
                <a:spcPts val="4881"/>
              </a:lnSpc>
              <a:buFont typeface="Arial"/>
              <a:buChar char="•"/>
            </a:pPr>
            <a:r>
              <a:rPr lang="en-US" sz="2905" spc="28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Customizable travel portals</a:t>
            </a:r>
          </a:p>
          <a:p>
            <a:pPr algn="l" marL="627330" indent="-313665" lvl="1">
              <a:lnSpc>
                <a:spcPts val="4881"/>
              </a:lnSpc>
              <a:buFont typeface="Arial"/>
              <a:buChar char="•"/>
            </a:pPr>
            <a:r>
              <a:rPr lang="en-US" sz="2905" spc="28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Real-time booking engine</a:t>
            </a:r>
          </a:p>
          <a:p>
            <a:pPr algn="l" marL="627330" indent="-313665" lvl="1">
              <a:lnSpc>
                <a:spcPts val="4881"/>
              </a:lnSpc>
              <a:buFont typeface="Arial"/>
              <a:buChar char="•"/>
            </a:pPr>
            <a:r>
              <a:rPr lang="en-US" sz="2905" spc="28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Integration with multiple payment gateways</a:t>
            </a:r>
          </a:p>
          <a:p>
            <a:pPr algn="l" marL="627330" indent="-313665" lvl="1">
              <a:lnSpc>
                <a:spcPts val="4881"/>
              </a:lnSpc>
              <a:buFont typeface="Arial"/>
              <a:buChar char="•"/>
            </a:pPr>
            <a:r>
              <a:rPr lang="en-US" sz="2905" spc="28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SEO-friendly design for higher rankings</a:t>
            </a:r>
          </a:p>
          <a:p>
            <a:pPr algn="l" marL="627330" indent="-313665" lvl="1">
              <a:lnSpc>
                <a:spcPts val="4881"/>
              </a:lnSpc>
              <a:buFont typeface="Arial"/>
              <a:buChar char="•"/>
            </a:pPr>
            <a:r>
              <a:rPr lang="en-US" sz="2905" spc="28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Secure and scalable solutions</a:t>
            </a:r>
          </a:p>
          <a:p>
            <a:pPr algn="l">
              <a:lnSpc>
                <a:spcPts val="4881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217738" y="215078"/>
            <a:ext cx="2882546" cy="813622"/>
          </a:xfrm>
          <a:custGeom>
            <a:avLst/>
            <a:gdLst/>
            <a:ahLst/>
            <a:cxnLst/>
            <a:rect r="r" b="b" t="t" l="l"/>
            <a:pathLst>
              <a:path h="813622" w="2882546">
                <a:moveTo>
                  <a:pt x="0" y="0"/>
                </a:moveTo>
                <a:lnTo>
                  <a:pt x="2882546" y="0"/>
                </a:lnTo>
                <a:lnTo>
                  <a:pt x="2882546" y="813622"/>
                </a:lnTo>
                <a:lnTo>
                  <a:pt x="0" y="81362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147476" y="7785952"/>
            <a:ext cx="8739307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399" u="sng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  <a:hlinkClick r:id="rId8" tooltip="https://www.travipro.com/travel-website-development.html"/>
              </a:rPr>
              <a:t>https://www.travipro.com/travel-website-development.html</a:t>
            </a: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725622" y="1187344"/>
            <a:ext cx="6353962" cy="1337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144"/>
              </a:lnSpc>
              <a:spcBef>
                <a:spcPct val="0"/>
              </a:spcBef>
            </a:pPr>
            <a:r>
              <a:rPr lang="en-US" sz="5196" spc="181">
                <a:solidFill>
                  <a:srgbClr val="040506"/>
                </a:solidFill>
                <a:latin typeface="Open Sans"/>
                <a:ea typeface="Open Sans"/>
                <a:cs typeface="Open Sans"/>
                <a:sym typeface="Open Sans"/>
              </a:rPr>
              <a:t>Why Tour Web Development?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-10800000">
            <a:off x="-277342" y="-227266"/>
            <a:ext cx="8744064" cy="2511931"/>
          </a:xfrm>
          <a:custGeom>
            <a:avLst/>
            <a:gdLst/>
            <a:ahLst/>
            <a:cxnLst/>
            <a:rect r="r" b="b" t="t" l="l"/>
            <a:pathLst>
              <a:path h="2511931" w="8744064">
                <a:moveTo>
                  <a:pt x="0" y="0"/>
                </a:moveTo>
                <a:lnTo>
                  <a:pt x="8744065" y="0"/>
                </a:lnTo>
                <a:lnTo>
                  <a:pt x="8744065" y="2511932"/>
                </a:lnTo>
                <a:lnTo>
                  <a:pt x="0" y="25119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385699" y="0"/>
            <a:ext cx="3902301" cy="1101456"/>
          </a:xfrm>
          <a:custGeom>
            <a:avLst/>
            <a:gdLst/>
            <a:ahLst/>
            <a:cxnLst/>
            <a:rect r="r" b="b" t="t" l="l"/>
            <a:pathLst>
              <a:path h="1101456" w="3902301">
                <a:moveTo>
                  <a:pt x="0" y="0"/>
                </a:moveTo>
                <a:lnTo>
                  <a:pt x="3902301" y="0"/>
                </a:lnTo>
                <a:lnTo>
                  <a:pt x="3902301" y="1101456"/>
                </a:lnTo>
                <a:lnTo>
                  <a:pt x="0" y="11014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079969" y="1740325"/>
            <a:ext cx="7963687" cy="4793394"/>
          </a:xfrm>
          <a:custGeom>
            <a:avLst/>
            <a:gdLst/>
            <a:ahLst/>
            <a:cxnLst/>
            <a:rect r="r" b="b" t="t" l="l"/>
            <a:pathLst>
              <a:path h="4793394" w="7963687">
                <a:moveTo>
                  <a:pt x="0" y="0"/>
                </a:moveTo>
                <a:lnTo>
                  <a:pt x="7963687" y="0"/>
                </a:lnTo>
                <a:lnTo>
                  <a:pt x="7963687" y="4793394"/>
                </a:lnTo>
                <a:lnTo>
                  <a:pt x="0" y="47933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-20381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04693" y="3331602"/>
            <a:ext cx="8435852" cy="3499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05117" indent="-302558" lvl="1">
              <a:lnSpc>
                <a:spcPts val="4680"/>
              </a:lnSpc>
              <a:buFont typeface="Arial"/>
              <a:buChar char="•"/>
            </a:pPr>
            <a:r>
              <a:rPr lang="en-US" sz="2802" spc="27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Seamless booking and reservation systems</a:t>
            </a:r>
          </a:p>
          <a:p>
            <a:pPr algn="ctr" marL="605117" indent="-302558" lvl="1">
              <a:lnSpc>
                <a:spcPts val="4680"/>
              </a:lnSpc>
              <a:buFont typeface="Arial"/>
              <a:buChar char="•"/>
            </a:pPr>
            <a:r>
              <a:rPr lang="en-US" sz="2802" spc="27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Enhanced customer engagement</a:t>
            </a:r>
          </a:p>
          <a:p>
            <a:pPr algn="ctr" marL="605117" indent="-302558" lvl="1">
              <a:lnSpc>
                <a:spcPts val="4680"/>
              </a:lnSpc>
              <a:buFont typeface="Arial"/>
              <a:buChar char="•"/>
            </a:pPr>
            <a:r>
              <a:rPr lang="en-US" sz="2802" spc="27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Boost in online visibility and sales</a:t>
            </a:r>
          </a:p>
          <a:p>
            <a:pPr algn="ctr" marL="605117" indent="-302558" lvl="1">
              <a:lnSpc>
                <a:spcPts val="4680"/>
              </a:lnSpc>
              <a:buFont typeface="Arial"/>
              <a:buChar char="•"/>
            </a:pPr>
            <a:r>
              <a:rPr lang="en-US" sz="2802" spc="274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Mobile-friendly, user-centric designs</a:t>
            </a:r>
          </a:p>
          <a:p>
            <a:pPr algn="ctr" marL="0" indent="0" lvl="0">
              <a:lnSpc>
                <a:spcPts val="4680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404693" y="7822101"/>
            <a:ext cx="8739307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399" u="sng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www.travipro.com/travel-website-development.html"/>
              </a:rPr>
              <a:t>https://www.travipro.com/travel-website-development.html</a:t>
            </a: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073806" y="23798"/>
            <a:ext cx="7411996" cy="2041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06"/>
              </a:lnSpc>
            </a:pPr>
            <a:r>
              <a:rPr lang="en-US" sz="586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</a:t>
            </a:r>
            <a:r>
              <a:rPr lang="en-US" b="true" sz="586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act information</a:t>
            </a:r>
          </a:p>
          <a:p>
            <a:pPr algn="ctr">
              <a:lnSpc>
                <a:spcPts val="8206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4385699" y="0"/>
            <a:ext cx="3902301" cy="1101456"/>
          </a:xfrm>
          <a:custGeom>
            <a:avLst/>
            <a:gdLst/>
            <a:ahLst/>
            <a:cxnLst/>
            <a:rect r="r" b="b" t="t" l="l"/>
            <a:pathLst>
              <a:path h="1101456" w="3902301">
                <a:moveTo>
                  <a:pt x="0" y="0"/>
                </a:moveTo>
                <a:lnTo>
                  <a:pt x="3902301" y="0"/>
                </a:lnTo>
                <a:lnTo>
                  <a:pt x="3902301" y="1101456"/>
                </a:lnTo>
                <a:lnTo>
                  <a:pt x="0" y="1101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693022" y="2381225"/>
            <a:ext cx="13472994" cy="5238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53"/>
              </a:lnSpc>
            </a:pPr>
            <a:r>
              <a:rPr lang="en-US" b="true" sz="454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454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B-112, Sector-64 Noida - 201301</a:t>
            </a:r>
          </a:p>
          <a:p>
            <a:pPr algn="ctr">
              <a:lnSpc>
                <a:spcPts val="8453"/>
              </a:lnSpc>
            </a:pPr>
            <a:r>
              <a:rPr lang="en-US" b="true" sz="454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454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4544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info@travipro.com"/>
              </a:rPr>
              <a:t>info@travipro.com</a:t>
            </a:r>
          </a:p>
          <a:p>
            <a:pPr algn="ctr">
              <a:lnSpc>
                <a:spcPts val="8453"/>
              </a:lnSpc>
            </a:pPr>
            <a:r>
              <a:rPr lang="en-US" b="true" sz="4544" u="sng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://ph.no"/>
              </a:rPr>
              <a:t>Ph.no</a:t>
            </a:r>
            <a:r>
              <a:rPr lang="en-US" sz="454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+91 9560 433 318</a:t>
            </a:r>
          </a:p>
          <a:p>
            <a:pPr algn="ctr">
              <a:lnSpc>
                <a:spcPts val="8453"/>
              </a:lnSpc>
            </a:pPr>
            <a:r>
              <a:rPr lang="en-US" b="true" sz="454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454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4544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ctr">
              <a:lnSpc>
                <a:spcPts val="8453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805674" y="8034655"/>
            <a:ext cx="8739307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399" u="sng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www.travipro.com/travel-website-development.html"/>
              </a:rPr>
              <a:t>https://www.travipro.com/travel-website-development.html</a:t>
            </a:r>
            <a:r>
              <a:rPr lang="en-US" sz="3399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DAGyYbtHlAQ</dc:identifier>
  <dcterms:modified xsi:type="dcterms:W3CDTF">2011-08-01T06:04:30Z</dcterms:modified>
  <cp:revision>1</cp:revision>
  <dc:title>Tour Web Development in India</dc:title>
</cp:coreProperties>
</file>