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18288000" cy="10287000"/>
  <p:notesSz cx="6858000" cy="9144000"/>
  <p:embeddedFontLst>
    <p:embeddedFont>
      <p:font typeface="Atkinson Hyperlegible Bold" charset="1" panose="00000000000000000000"/>
      <p:regular r:id="rId10"/>
    </p:embeddedFont>
    <p:embeddedFont>
      <p:font typeface="Inter" charset="1" panose="020B0502030000000004"/>
      <p:regular r:id="rId11"/>
    </p:embeddedFont>
    <p:embeddedFont>
      <p:font typeface="Canva Sans" charset="1" panose="020B0503030501040103"/>
      <p:regular r:id="rId12"/>
    </p:embeddedFont>
    <p:embeddedFont>
      <p:font typeface="Canva Sans Bold" charset="1" panose="020B0803030501040103"/>
      <p:regular r:id="rId13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fonts/font10.fntdata" Type="http://schemas.openxmlformats.org/officeDocument/2006/relationships/font"/><Relationship Id="rId11" Target="fonts/font11.fntdata" Type="http://schemas.openxmlformats.org/officeDocument/2006/relationships/font"/><Relationship Id="rId12" Target="fonts/font12.fntdata" Type="http://schemas.openxmlformats.org/officeDocument/2006/relationships/font"/><Relationship Id="rId13" Target="fonts/font13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Relationship Id="rId3" Target="../media/image3.png" Type="http://schemas.openxmlformats.org/officeDocument/2006/relationships/image"/><Relationship Id="rId4" Target="https://www.travipro.com/travel-portal-development.html" TargetMode="External" Type="http://schemas.openxmlformats.org/officeDocument/2006/relationships/hyperlink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6.png" Type="http://schemas.openxmlformats.org/officeDocument/2006/relationships/image"/><Relationship Id="rId3" Target="../media/image3.png" Type="http://schemas.openxmlformats.org/officeDocument/2006/relationships/image"/><Relationship Id="rId4" Target="https://www.travipro.com/travel-portal-development.html" TargetMode="External" Type="http://schemas.openxmlformats.org/officeDocument/2006/relationships/hyperlink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png" Type="http://schemas.openxmlformats.org/officeDocument/2006/relationships/image"/><Relationship Id="rId3" Target="mailto:info@travipro.com" TargetMode="External" Type="http://schemas.openxmlformats.org/officeDocument/2006/relationships/hyperlink"/><Relationship Id="rId4" Target="http://ph.no" TargetMode="External" Type="http://schemas.openxmlformats.org/officeDocument/2006/relationships/hyperlink"/><Relationship Id="rId5" Target="https://www.travipro.com/travel-website-development.html" TargetMode="External" Type="http://schemas.openxmlformats.org/officeDocument/2006/relationships/hyperlink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CDE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7277527" y="257120"/>
            <a:ext cx="276435" cy="10287000"/>
            <a:chOff x="0" y="0"/>
            <a:chExt cx="72806" cy="270933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72806" cy="2709333"/>
            </a:xfrm>
            <a:custGeom>
              <a:avLst/>
              <a:gdLst/>
              <a:ahLst/>
              <a:cxnLst/>
              <a:rect r="r" b="b" t="t" l="l"/>
              <a:pathLst>
                <a:path h="2709333" w="72806">
                  <a:moveTo>
                    <a:pt x="0" y="0"/>
                  </a:moveTo>
                  <a:lnTo>
                    <a:pt x="72806" y="0"/>
                  </a:lnTo>
                  <a:lnTo>
                    <a:pt x="72806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2732C4"/>
            </a:solidFill>
          </p:spPr>
        </p:sp>
        <p:sp>
          <p:nvSpPr>
            <p:cNvPr name="TextBox 4" id="4"/>
            <p:cNvSpPr txBox="true"/>
            <p:nvPr/>
          </p:nvSpPr>
          <p:spPr>
            <a:xfrm>
              <a:off x="0" y="-47625"/>
              <a:ext cx="72806" cy="2756958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3667"/>
                </a:lnSpc>
              </a:pPr>
            </a:p>
          </p:txBody>
        </p:sp>
      </p:grpSp>
      <p:sp>
        <p:nvSpPr>
          <p:cNvPr name="Freeform 5" id="5"/>
          <p:cNvSpPr/>
          <p:nvPr/>
        </p:nvSpPr>
        <p:spPr>
          <a:xfrm flipH="false" flipV="false" rot="1574529">
            <a:off x="13821264" y="5701472"/>
            <a:ext cx="972023" cy="1393581"/>
          </a:xfrm>
          <a:custGeom>
            <a:avLst/>
            <a:gdLst/>
            <a:ahLst/>
            <a:cxnLst/>
            <a:rect r="r" b="b" t="t" l="l"/>
            <a:pathLst>
              <a:path h="1393581" w="972023">
                <a:moveTo>
                  <a:pt x="0" y="0"/>
                </a:moveTo>
                <a:lnTo>
                  <a:pt x="972023" y="0"/>
                </a:lnTo>
                <a:lnTo>
                  <a:pt x="972023" y="1393581"/>
                </a:lnTo>
                <a:lnTo>
                  <a:pt x="0" y="1393581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58453" y="359337"/>
            <a:ext cx="4256891" cy="1201542"/>
          </a:xfrm>
          <a:custGeom>
            <a:avLst/>
            <a:gdLst/>
            <a:ahLst/>
            <a:cxnLst/>
            <a:rect r="r" b="b" t="t" l="l"/>
            <a:pathLst>
              <a:path h="1201542" w="4256891">
                <a:moveTo>
                  <a:pt x="0" y="0"/>
                </a:moveTo>
                <a:lnTo>
                  <a:pt x="4256891" y="0"/>
                </a:lnTo>
                <a:lnTo>
                  <a:pt x="4256891" y="1201542"/>
                </a:lnTo>
                <a:lnTo>
                  <a:pt x="0" y="1201542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0516337" y="4625319"/>
            <a:ext cx="6899407" cy="5661681"/>
          </a:xfrm>
          <a:custGeom>
            <a:avLst/>
            <a:gdLst/>
            <a:ahLst/>
            <a:cxnLst/>
            <a:rect r="r" b="b" t="t" l="l"/>
            <a:pathLst>
              <a:path h="5661681" w="6899407">
                <a:moveTo>
                  <a:pt x="0" y="0"/>
                </a:moveTo>
                <a:lnTo>
                  <a:pt x="6899407" y="0"/>
                </a:lnTo>
                <a:lnTo>
                  <a:pt x="6899407" y="5661681"/>
                </a:lnTo>
                <a:lnTo>
                  <a:pt x="0" y="566168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028700" y="2259392"/>
            <a:ext cx="12737934" cy="24671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9966"/>
              </a:lnSpc>
            </a:pPr>
            <a:r>
              <a:rPr lang="en-US" sz="7118" b="true">
                <a:solidFill>
                  <a:srgbClr val="2732C4"/>
                </a:solidFill>
                <a:latin typeface="Atkinson Hyperlegible Bold"/>
                <a:ea typeface="Atkinson Hyperlegible Bold"/>
                <a:cs typeface="Atkinson Hyperlegible Bold"/>
                <a:sym typeface="Atkinson Hyperlegible Bold"/>
              </a:rPr>
              <a:t>Best Travel Portal Development Company India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4516106" y="5501240"/>
            <a:ext cx="3964016" cy="10287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199"/>
              </a:lnSpc>
            </a:pPr>
            <a:r>
              <a:rPr lang="en-US" sz="2999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P</a:t>
            </a:r>
            <a:r>
              <a:rPr lang="en-US" sz="2999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owered by Travipro</a:t>
            </a:r>
          </a:p>
          <a:p>
            <a:pPr algn="l" marL="0" indent="0" lvl="0">
              <a:lnSpc>
                <a:spcPts val="4199"/>
              </a:lnSpc>
            </a:pP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CDE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1121298" y="2645069"/>
            <a:ext cx="8607607" cy="8607607"/>
            <a:chOff x="0" y="0"/>
            <a:chExt cx="812800" cy="812800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2"/>
              <a:stretch>
                <a:fillRect l="-24931" t="0" r="-24931" b="0"/>
              </a:stretch>
            </a:blipFill>
          </p:spPr>
        </p:sp>
      </p:grpSp>
      <p:sp>
        <p:nvSpPr>
          <p:cNvPr name="Freeform 4" id="4"/>
          <p:cNvSpPr/>
          <p:nvPr/>
        </p:nvSpPr>
        <p:spPr>
          <a:xfrm flipH="false" flipV="false" rot="0">
            <a:off x="403106" y="487282"/>
            <a:ext cx="3354188" cy="946747"/>
          </a:xfrm>
          <a:custGeom>
            <a:avLst/>
            <a:gdLst/>
            <a:ahLst/>
            <a:cxnLst/>
            <a:rect r="r" b="b" t="t" l="l"/>
            <a:pathLst>
              <a:path h="946747" w="3354188">
                <a:moveTo>
                  <a:pt x="0" y="0"/>
                </a:moveTo>
                <a:lnTo>
                  <a:pt x="3354188" y="0"/>
                </a:lnTo>
                <a:lnTo>
                  <a:pt x="3354188" y="946746"/>
                </a:lnTo>
                <a:lnTo>
                  <a:pt x="0" y="946746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727373" y="779680"/>
            <a:ext cx="8833255" cy="167715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3775"/>
              </a:lnSpc>
            </a:pPr>
            <a:r>
              <a:rPr lang="en-US" sz="9839" b="true">
                <a:solidFill>
                  <a:srgbClr val="2732C4"/>
                </a:solidFill>
                <a:latin typeface="Atkinson Hyperlegible Bold"/>
                <a:ea typeface="Atkinson Hyperlegible Bold"/>
                <a:cs typeface="Atkinson Hyperlegible Bold"/>
                <a:sym typeface="Atkinson Hyperlegible Bold"/>
              </a:rPr>
              <a:t>Introduction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56821" y="2743689"/>
            <a:ext cx="11292550" cy="416663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645948" indent="-322974" lvl="1">
              <a:lnSpc>
                <a:spcPts val="4757"/>
              </a:lnSpc>
              <a:buFont typeface="Arial"/>
              <a:buChar char="•"/>
            </a:pPr>
            <a:r>
              <a:rPr lang="en-US" sz="2991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T</a:t>
            </a:r>
            <a:r>
              <a:rPr lang="en-US" sz="2991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ravipro is a leading travel portal development company in India.</a:t>
            </a:r>
          </a:p>
          <a:p>
            <a:pPr algn="ctr" marL="645948" indent="-322974" lvl="1">
              <a:lnSpc>
                <a:spcPts val="4757"/>
              </a:lnSpc>
              <a:buFont typeface="Arial"/>
              <a:buChar char="•"/>
            </a:pPr>
            <a:r>
              <a:rPr lang="en-US" sz="2991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Specializing in innovative and customized travel technology solutions.</a:t>
            </a:r>
          </a:p>
          <a:p>
            <a:pPr algn="ctr" marL="645948" indent="-322974" lvl="1">
              <a:lnSpc>
                <a:spcPts val="4757"/>
              </a:lnSpc>
              <a:buFont typeface="Arial"/>
              <a:buChar char="•"/>
            </a:pPr>
            <a:r>
              <a:rPr lang="en-US" sz="2991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Helping businesses simplify operations and enhance customer experience.</a:t>
            </a:r>
          </a:p>
          <a:p>
            <a:pPr algn="ctr" marL="0" indent="0" lvl="0">
              <a:lnSpc>
                <a:spcPts val="4757"/>
              </a:lnSpc>
            </a:pPr>
          </a:p>
        </p:txBody>
      </p:sp>
      <p:sp>
        <p:nvSpPr>
          <p:cNvPr name="TextBox 7" id="7"/>
          <p:cNvSpPr txBox="true"/>
          <p:nvPr/>
        </p:nvSpPr>
        <p:spPr>
          <a:xfrm rot="0">
            <a:off x="484894" y="7325496"/>
            <a:ext cx="10636404" cy="2389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4"/>
              </a:lnSpc>
            </a:pPr>
            <a:r>
              <a:rPr lang="en-US" sz="33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96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travipro.com/travel-portal-development.html"/>
              </a:rPr>
              <a:t>https://www.travipro.com/travel-portal-development.html</a:t>
            </a:r>
            <a:r>
              <a:rPr lang="en-US" sz="33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4"/>
              </a:lnSpc>
            </a:pP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CDE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name="Group 2" id="2"/>
          <p:cNvGrpSpPr/>
          <p:nvPr/>
        </p:nvGrpSpPr>
        <p:grpSpPr>
          <a:xfrm rot="0">
            <a:off x="10861995" y="-35060"/>
            <a:ext cx="7426005" cy="10460067"/>
            <a:chOff x="0" y="0"/>
            <a:chExt cx="4309663" cy="6070473"/>
          </a:xfrm>
        </p:grpSpPr>
        <p:sp>
          <p:nvSpPr>
            <p:cNvPr name="Freeform 3" id="3"/>
            <p:cNvSpPr/>
            <p:nvPr/>
          </p:nvSpPr>
          <p:spPr>
            <a:xfrm flipH="false" flipV="false" rot="0">
              <a:off x="-81534" y="-15367"/>
              <a:ext cx="4394245" cy="6097397"/>
            </a:xfrm>
            <a:custGeom>
              <a:avLst/>
              <a:gdLst/>
              <a:ahLst/>
              <a:cxnLst/>
              <a:rect r="r" b="b" t="t" l="l"/>
              <a:pathLst>
                <a:path h="6097397" w="4394245">
                  <a:moveTo>
                    <a:pt x="4391197" y="6069076"/>
                  </a:moveTo>
                  <a:cubicBezTo>
                    <a:pt x="4208891" y="6097397"/>
                    <a:pt x="4047927" y="6084316"/>
                    <a:pt x="3863980" y="6070346"/>
                  </a:cubicBezTo>
                  <a:cubicBezTo>
                    <a:pt x="2847996" y="6093968"/>
                    <a:pt x="1554751" y="6076442"/>
                    <a:pt x="478372" y="6074029"/>
                  </a:cubicBezTo>
                  <a:cubicBezTo>
                    <a:pt x="436640" y="6095619"/>
                    <a:pt x="452884" y="6024499"/>
                    <a:pt x="439492" y="5996559"/>
                  </a:cubicBezTo>
                  <a:cubicBezTo>
                    <a:pt x="402944" y="5947410"/>
                    <a:pt x="371840" y="5901309"/>
                    <a:pt x="356201" y="5839079"/>
                  </a:cubicBezTo>
                  <a:cubicBezTo>
                    <a:pt x="385923" y="5542915"/>
                    <a:pt x="429210" y="5645531"/>
                    <a:pt x="378061" y="5450840"/>
                  </a:cubicBezTo>
                  <a:cubicBezTo>
                    <a:pt x="412621" y="5359908"/>
                    <a:pt x="387392" y="5239004"/>
                    <a:pt x="350585" y="5195189"/>
                  </a:cubicBezTo>
                  <a:cubicBezTo>
                    <a:pt x="315247" y="5033772"/>
                    <a:pt x="342896" y="5138420"/>
                    <a:pt x="302719" y="5050028"/>
                  </a:cubicBezTo>
                  <a:cubicBezTo>
                    <a:pt x="249756" y="5023231"/>
                    <a:pt x="309804" y="4987798"/>
                    <a:pt x="285526" y="4967859"/>
                  </a:cubicBezTo>
                  <a:cubicBezTo>
                    <a:pt x="233340" y="4821682"/>
                    <a:pt x="194114" y="4761230"/>
                    <a:pt x="138645" y="4662043"/>
                  </a:cubicBezTo>
                  <a:cubicBezTo>
                    <a:pt x="103134" y="4629785"/>
                    <a:pt x="142965" y="4588510"/>
                    <a:pt x="125598" y="4566158"/>
                  </a:cubicBezTo>
                  <a:cubicBezTo>
                    <a:pt x="0" y="4473448"/>
                    <a:pt x="128881" y="4495927"/>
                    <a:pt x="110824" y="4430776"/>
                  </a:cubicBezTo>
                  <a:cubicBezTo>
                    <a:pt x="75057" y="4336034"/>
                    <a:pt x="123697" y="4247007"/>
                    <a:pt x="149358" y="4188460"/>
                  </a:cubicBezTo>
                  <a:cubicBezTo>
                    <a:pt x="221762" y="4070350"/>
                    <a:pt x="283193" y="3877183"/>
                    <a:pt x="266518" y="3840988"/>
                  </a:cubicBezTo>
                  <a:cubicBezTo>
                    <a:pt x="268591" y="3775456"/>
                    <a:pt x="328294" y="3738372"/>
                    <a:pt x="309372" y="3670300"/>
                  </a:cubicBezTo>
                  <a:cubicBezTo>
                    <a:pt x="325961" y="3625850"/>
                    <a:pt x="359312" y="3551428"/>
                    <a:pt x="396032" y="3502152"/>
                  </a:cubicBezTo>
                  <a:cubicBezTo>
                    <a:pt x="400871" y="3320288"/>
                    <a:pt x="424631" y="3252978"/>
                    <a:pt x="440269" y="3158744"/>
                  </a:cubicBezTo>
                  <a:cubicBezTo>
                    <a:pt x="474052" y="3074797"/>
                    <a:pt x="484938" y="2991612"/>
                    <a:pt x="518203" y="2921127"/>
                  </a:cubicBezTo>
                  <a:cubicBezTo>
                    <a:pt x="484679" y="2844927"/>
                    <a:pt x="530126" y="2833751"/>
                    <a:pt x="515092" y="2801239"/>
                  </a:cubicBezTo>
                  <a:cubicBezTo>
                    <a:pt x="581102" y="2672842"/>
                    <a:pt x="560884" y="2438527"/>
                    <a:pt x="546283" y="2299843"/>
                  </a:cubicBezTo>
                  <a:cubicBezTo>
                    <a:pt x="524078" y="2202053"/>
                    <a:pt x="506279" y="2152650"/>
                    <a:pt x="457463" y="2110740"/>
                  </a:cubicBezTo>
                  <a:cubicBezTo>
                    <a:pt x="468090" y="2057400"/>
                    <a:pt x="432320" y="2011299"/>
                    <a:pt x="421347" y="2017522"/>
                  </a:cubicBezTo>
                  <a:cubicBezTo>
                    <a:pt x="427741" y="1912493"/>
                    <a:pt x="393958" y="1883156"/>
                    <a:pt x="385750" y="1841881"/>
                  </a:cubicBezTo>
                  <a:cubicBezTo>
                    <a:pt x="345315" y="1788668"/>
                    <a:pt x="438800" y="1780921"/>
                    <a:pt x="388083" y="1711833"/>
                  </a:cubicBezTo>
                  <a:cubicBezTo>
                    <a:pt x="402599" y="1610106"/>
                    <a:pt x="404413" y="1557909"/>
                    <a:pt x="390589" y="1513078"/>
                  </a:cubicBezTo>
                  <a:cubicBezTo>
                    <a:pt x="380048" y="1475867"/>
                    <a:pt x="434221" y="1400810"/>
                    <a:pt x="414867" y="1407033"/>
                  </a:cubicBezTo>
                  <a:cubicBezTo>
                    <a:pt x="415731" y="1350645"/>
                    <a:pt x="390502" y="1326769"/>
                    <a:pt x="376333" y="1309878"/>
                  </a:cubicBezTo>
                  <a:cubicBezTo>
                    <a:pt x="382813" y="1286637"/>
                    <a:pt x="423508" y="1243330"/>
                    <a:pt x="428087" y="1230249"/>
                  </a:cubicBezTo>
                  <a:cubicBezTo>
                    <a:pt x="433012" y="1172464"/>
                    <a:pt x="382813" y="1159637"/>
                    <a:pt x="420224" y="1100328"/>
                  </a:cubicBezTo>
                  <a:cubicBezTo>
                    <a:pt x="394304" y="1030097"/>
                    <a:pt x="373827" y="1020699"/>
                    <a:pt x="382554" y="969645"/>
                  </a:cubicBezTo>
                  <a:cubicBezTo>
                    <a:pt x="309545" y="569087"/>
                    <a:pt x="382122" y="697992"/>
                    <a:pt x="410720" y="482981"/>
                  </a:cubicBezTo>
                  <a:cubicBezTo>
                    <a:pt x="449341" y="322580"/>
                    <a:pt x="398797" y="357378"/>
                    <a:pt x="388256" y="246888"/>
                  </a:cubicBezTo>
                  <a:cubicBezTo>
                    <a:pt x="402858" y="33401"/>
                    <a:pt x="336934" y="66675"/>
                    <a:pt x="424544" y="15367"/>
                  </a:cubicBezTo>
                  <a:cubicBezTo>
                    <a:pt x="1655580" y="33909"/>
                    <a:pt x="2953836" y="28194"/>
                    <a:pt x="4128366" y="17907"/>
                  </a:cubicBezTo>
                  <a:cubicBezTo>
                    <a:pt x="4239132" y="46482"/>
                    <a:pt x="4377373" y="0"/>
                    <a:pt x="4385235" y="36449"/>
                  </a:cubicBezTo>
                  <a:cubicBezTo>
                    <a:pt x="4389901" y="215011"/>
                    <a:pt x="4384890" y="413004"/>
                    <a:pt x="4384803" y="626110"/>
                  </a:cubicBezTo>
                  <a:cubicBezTo>
                    <a:pt x="4383939" y="1658239"/>
                    <a:pt x="4391324" y="2760345"/>
                    <a:pt x="4385408" y="3752723"/>
                  </a:cubicBezTo>
                  <a:cubicBezTo>
                    <a:pt x="4394245" y="4584446"/>
                    <a:pt x="4378323" y="5281041"/>
                    <a:pt x="4391197" y="6069076"/>
                  </a:cubicBezTo>
                  <a:close/>
                </a:path>
              </a:pathLst>
            </a:custGeom>
            <a:blipFill>
              <a:blip r:embed="rId2"/>
              <a:stretch>
                <a:fillRect l="-55552" t="0" r="-55552" b="0"/>
              </a:stretch>
            </a:blipFill>
          </p:spPr>
        </p:sp>
      </p:grpSp>
      <p:sp>
        <p:nvSpPr>
          <p:cNvPr name="TextBox 4" id="4"/>
          <p:cNvSpPr txBox="true"/>
          <p:nvPr/>
        </p:nvSpPr>
        <p:spPr>
          <a:xfrm rot="0">
            <a:off x="1841427" y="2064103"/>
            <a:ext cx="9020568" cy="534410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709996" indent="-354998" lvl="1">
              <a:lnSpc>
                <a:spcPts val="6116"/>
              </a:lnSpc>
              <a:buFont typeface="Arial"/>
              <a:buChar char="•"/>
            </a:pPr>
            <a:r>
              <a:rPr lang="en-US" sz="3288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Flight B</a:t>
            </a:r>
            <a:r>
              <a:rPr lang="en-US" sz="3288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ooking Portal Development</a:t>
            </a:r>
          </a:p>
          <a:p>
            <a:pPr algn="just" marL="709996" indent="-354998" lvl="1">
              <a:lnSpc>
                <a:spcPts val="6116"/>
              </a:lnSpc>
              <a:buFont typeface="Arial"/>
              <a:buChar char="•"/>
            </a:pPr>
            <a:r>
              <a:rPr lang="en-US" sz="3288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Hotel Booking Systems</a:t>
            </a:r>
          </a:p>
          <a:p>
            <a:pPr algn="just" marL="709996" indent="-354998" lvl="1">
              <a:lnSpc>
                <a:spcPts val="6116"/>
              </a:lnSpc>
              <a:buFont typeface="Arial"/>
              <a:buChar char="•"/>
            </a:pPr>
            <a:r>
              <a:rPr lang="en-US" sz="3288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Car Rental Solutions</a:t>
            </a:r>
          </a:p>
          <a:p>
            <a:pPr algn="just" marL="709996" indent="-354998" lvl="1">
              <a:lnSpc>
                <a:spcPts val="6116"/>
              </a:lnSpc>
              <a:buFont typeface="Arial"/>
              <a:buChar char="•"/>
            </a:pPr>
            <a:r>
              <a:rPr lang="en-US" sz="3288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B2B &amp; B2C Travel Portals</a:t>
            </a:r>
          </a:p>
          <a:p>
            <a:pPr algn="just" marL="709996" indent="-354998" lvl="1">
              <a:lnSpc>
                <a:spcPts val="6116"/>
              </a:lnSpc>
              <a:buFont typeface="Arial"/>
              <a:buChar char="•"/>
            </a:pPr>
            <a:r>
              <a:rPr lang="en-US" sz="3288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White Label Travel Solutions</a:t>
            </a:r>
          </a:p>
          <a:p>
            <a:pPr algn="just" marL="709996" indent="-354998" lvl="1">
              <a:lnSpc>
                <a:spcPts val="6116"/>
              </a:lnSpc>
              <a:buFont typeface="Arial"/>
              <a:buChar char="•"/>
            </a:pPr>
            <a:r>
              <a:rPr lang="en-US" sz="3288">
                <a:solidFill>
                  <a:srgbClr val="000000"/>
                </a:solidFill>
                <a:latin typeface="Inter"/>
                <a:ea typeface="Inter"/>
                <a:cs typeface="Inter"/>
                <a:sym typeface="Inter"/>
              </a:rPr>
              <a:t>API Integration &amp; Payment Gateway</a:t>
            </a:r>
          </a:p>
          <a:p>
            <a:pPr algn="just" marL="0" indent="0" lvl="0">
              <a:lnSpc>
                <a:spcPts val="6116"/>
              </a:lnSpc>
            </a:pPr>
          </a:p>
        </p:txBody>
      </p:sp>
      <p:sp>
        <p:nvSpPr>
          <p:cNvPr name="TextBox 5" id="5"/>
          <p:cNvSpPr txBox="true"/>
          <p:nvPr/>
        </p:nvSpPr>
        <p:spPr>
          <a:xfrm rot="0">
            <a:off x="3408083" y="320191"/>
            <a:ext cx="6318445" cy="127414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402"/>
              </a:lnSpc>
            </a:pPr>
            <a:r>
              <a:rPr lang="en-US" sz="7430" b="true">
                <a:solidFill>
                  <a:srgbClr val="2732C4"/>
                </a:solidFill>
                <a:latin typeface="Atkinson Hyperlegible Bold"/>
                <a:ea typeface="Atkinson Hyperlegible Bold"/>
                <a:cs typeface="Atkinson Hyperlegible Bold"/>
                <a:sym typeface="Atkinson Hyperlegible Bold"/>
              </a:rPr>
              <a:t> Our Services</a:t>
            </a:r>
          </a:p>
        </p:txBody>
      </p:sp>
      <p:sp>
        <p:nvSpPr>
          <p:cNvPr name="Freeform 6" id="6"/>
          <p:cNvSpPr/>
          <p:nvPr/>
        </p:nvSpPr>
        <p:spPr>
          <a:xfrm flipH="false" flipV="false" rot="0">
            <a:off x="403106" y="169452"/>
            <a:ext cx="2728594" cy="859248"/>
          </a:xfrm>
          <a:custGeom>
            <a:avLst/>
            <a:gdLst/>
            <a:ahLst/>
            <a:cxnLst/>
            <a:rect r="r" b="b" t="t" l="l"/>
            <a:pathLst>
              <a:path h="859248" w="2728594">
                <a:moveTo>
                  <a:pt x="0" y="0"/>
                </a:moveTo>
                <a:lnTo>
                  <a:pt x="2728594" y="0"/>
                </a:lnTo>
                <a:lnTo>
                  <a:pt x="2728594" y="859248"/>
                </a:lnTo>
                <a:lnTo>
                  <a:pt x="0" y="859248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5783" t="0" r="-5783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403106" y="8030377"/>
            <a:ext cx="10636404" cy="23891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754"/>
              </a:lnSpc>
            </a:pPr>
            <a:r>
              <a:rPr lang="en-US" sz="33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To know more</a:t>
            </a:r>
            <a:r>
              <a:rPr lang="en-US" sz="33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about to visit official website , </a:t>
            </a:r>
            <a:r>
              <a:rPr lang="en-US" sz="3396" u="sng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  <a:hlinkClick r:id="rId4" tooltip="https://www.travipro.com/travel-portal-development.html"/>
              </a:rPr>
              <a:t>https://www.travipro.com/travel-portal-development.html</a:t>
            </a:r>
            <a:r>
              <a:rPr lang="en-US" sz="3396">
                <a:solidFill>
                  <a:srgbClr val="000000"/>
                </a:solidFill>
                <a:latin typeface="Canva Sans"/>
                <a:ea typeface="Canva Sans"/>
                <a:cs typeface="Canva Sans"/>
                <a:sym typeface="Canva Sans"/>
              </a:rPr>
              <a:t> </a:t>
            </a:r>
          </a:p>
          <a:p>
            <a:pPr algn="ctr">
              <a:lnSpc>
                <a:spcPts val="4754"/>
              </a:lnSpc>
            </a:pP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CDEC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4900517" y="112302"/>
            <a:ext cx="7655987" cy="1657233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610"/>
              </a:lnSpc>
            </a:pPr>
            <a:r>
              <a:rPr lang="en-US" sz="5007" b="true">
                <a:solidFill>
                  <a:srgbClr val="2732C4"/>
                </a:solidFill>
                <a:latin typeface="Atkinson Hyperlegible Bold"/>
                <a:ea typeface="Atkinson Hyperlegible Bold"/>
                <a:cs typeface="Atkinson Hyperlegible Bold"/>
                <a:sym typeface="Atkinson Hyperlegible Bold"/>
              </a:rPr>
              <a:t>Thank You</a:t>
            </a:r>
          </a:p>
          <a:p>
            <a:pPr algn="ctr">
              <a:lnSpc>
                <a:spcPts val="6610"/>
              </a:lnSpc>
            </a:pPr>
            <a:r>
              <a:rPr lang="en-US" sz="5007" b="true">
                <a:solidFill>
                  <a:srgbClr val="2732C4"/>
                </a:solidFill>
                <a:latin typeface="Atkinson Hyperlegible Bold"/>
                <a:ea typeface="Atkinson Hyperlegible Bold"/>
                <a:cs typeface="Atkinson Hyperlegible Bold"/>
                <a:sym typeface="Atkinson Hyperlegible Bold"/>
              </a:rPr>
              <a:t>So Much!</a:t>
            </a:r>
          </a:p>
        </p:txBody>
      </p:sp>
      <p:sp>
        <p:nvSpPr>
          <p:cNvPr name="Freeform 3" id="3"/>
          <p:cNvSpPr/>
          <p:nvPr/>
        </p:nvSpPr>
        <p:spPr>
          <a:xfrm flipH="false" flipV="false" rot="0">
            <a:off x="403106" y="169452"/>
            <a:ext cx="2728594" cy="859248"/>
          </a:xfrm>
          <a:custGeom>
            <a:avLst/>
            <a:gdLst/>
            <a:ahLst/>
            <a:cxnLst/>
            <a:rect r="r" b="b" t="t" l="l"/>
            <a:pathLst>
              <a:path h="859248" w="2728594">
                <a:moveTo>
                  <a:pt x="0" y="0"/>
                </a:moveTo>
                <a:lnTo>
                  <a:pt x="2728594" y="0"/>
                </a:lnTo>
                <a:lnTo>
                  <a:pt x="2728594" y="859248"/>
                </a:lnTo>
                <a:lnTo>
                  <a:pt x="0" y="859248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5783" t="0" r="-5783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3517716" y="2796005"/>
            <a:ext cx="11801790" cy="646229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337"/>
              </a:lnSpc>
            </a:pPr>
            <a:r>
              <a:rPr lang="en-US" sz="5241" b="true">
                <a:solidFill>
                  <a:srgbClr val="2732C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Contact information</a:t>
            </a:r>
          </a:p>
          <a:p>
            <a:pPr algn="ctr">
              <a:lnSpc>
                <a:spcPts val="7337"/>
              </a:lnSpc>
            </a:pPr>
            <a:r>
              <a:rPr lang="en-US" b="true" sz="5241">
                <a:solidFill>
                  <a:srgbClr val="2732C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Address</a:t>
            </a:r>
            <a:r>
              <a:rPr lang="en-US" sz="5241">
                <a:solidFill>
                  <a:srgbClr val="2732C4"/>
                </a:solidFill>
                <a:latin typeface="Canva Sans"/>
                <a:ea typeface="Canva Sans"/>
                <a:cs typeface="Canva Sans"/>
                <a:sym typeface="Canva Sans"/>
              </a:rPr>
              <a:t> :- B-112, Sector-64 Noida - 201301</a:t>
            </a:r>
          </a:p>
          <a:p>
            <a:pPr algn="ctr">
              <a:lnSpc>
                <a:spcPts val="7337"/>
              </a:lnSpc>
            </a:pPr>
            <a:r>
              <a:rPr lang="en-US" b="true" sz="5241">
                <a:solidFill>
                  <a:srgbClr val="2732C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EMail</a:t>
            </a:r>
            <a:r>
              <a:rPr lang="en-US" sz="5241">
                <a:solidFill>
                  <a:srgbClr val="2732C4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5241" u="sng">
                <a:solidFill>
                  <a:srgbClr val="2732C4"/>
                </a:solidFill>
                <a:latin typeface="Canva Sans"/>
                <a:ea typeface="Canva Sans"/>
                <a:cs typeface="Canva Sans"/>
                <a:sym typeface="Canva Sans"/>
                <a:hlinkClick r:id="rId3" tooltip="mailto:info@travipro.com"/>
              </a:rPr>
              <a:t>info@travipro.com</a:t>
            </a:r>
          </a:p>
          <a:p>
            <a:pPr algn="ctr">
              <a:lnSpc>
                <a:spcPts val="7337"/>
              </a:lnSpc>
            </a:pPr>
            <a:r>
              <a:rPr lang="en-US" b="true" sz="5241">
                <a:solidFill>
                  <a:srgbClr val="2732C4"/>
                </a:solidFill>
                <a:latin typeface="Canva Sans Bold"/>
                <a:ea typeface="Canva Sans Bold"/>
                <a:cs typeface="Canva Sans Bold"/>
                <a:sym typeface="Canva Sans Bold"/>
                <a:hlinkClick r:id="rId4" tooltip="http://ph.no"/>
              </a:rPr>
              <a:t>Ph.no</a:t>
            </a:r>
            <a:r>
              <a:rPr lang="en-US" b="true" sz="5241">
                <a:solidFill>
                  <a:srgbClr val="2732C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 </a:t>
            </a:r>
            <a:r>
              <a:rPr lang="en-US" sz="5241">
                <a:solidFill>
                  <a:srgbClr val="2732C4"/>
                </a:solidFill>
                <a:latin typeface="Canva Sans"/>
                <a:ea typeface="Canva Sans"/>
                <a:cs typeface="Canva Sans"/>
                <a:sym typeface="Canva Sans"/>
              </a:rPr>
              <a:t>:- +91 9560 433 318</a:t>
            </a:r>
          </a:p>
          <a:p>
            <a:pPr algn="ctr">
              <a:lnSpc>
                <a:spcPts val="7337"/>
              </a:lnSpc>
            </a:pPr>
            <a:r>
              <a:rPr lang="en-US" b="true" sz="5241">
                <a:solidFill>
                  <a:srgbClr val="2732C4"/>
                </a:solidFill>
                <a:latin typeface="Canva Sans Bold"/>
                <a:ea typeface="Canva Sans Bold"/>
                <a:cs typeface="Canva Sans Bold"/>
                <a:sym typeface="Canva Sans Bold"/>
              </a:rPr>
              <a:t>Website</a:t>
            </a:r>
            <a:r>
              <a:rPr lang="en-US" sz="5241">
                <a:solidFill>
                  <a:srgbClr val="2732C4"/>
                </a:solidFill>
                <a:latin typeface="Canva Sans"/>
                <a:ea typeface="Canva Sans"/>
                <a:cs typeface="Canva Sans"/>
                <a:sym typeface="Canva Sans"/>
              </a:rPr>
              <a:t> :- </a:t>
            </a:r>
            <a:r>
              <a:rPr lang="en-US" sz="5241" u="sng">
                <a:solidFill>
                  <a:srgbClr val="2732C4"/>
                </a:solidFill>
                <a:latin typeface="Canva Sans"/>
                <a:ea typeface="Canva Sans"/>
                <a:cs typeface="Canva Sans"/>
                <a:sym typeface="Canva Sans"/>
                <a:hlinkClick r:id="rId5" tooltip="https://www.travipro.com/travel-website-development.html"/>
              </a:rPr>
              <a:t>https://www.travipro.com</a:t>
            </a:r>
          </a:p>
          <a:p>
            <a:pPr algn="ctr">
              <a:lnSpc>
                <a:spcPts val="7337"/>
              </a:lnSpc>
            </a:p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DAGxzoUk8Ew</dc:identifier>
  <dcterms:modified xsi:type="dcterms:W3CDTF">2011-08-01T06:04:30Z</dcterms:modified>
  <cp:revision>1</cp:revision>
  <dc:title>Best Travel Portal Development Company India</dc:title>
</cp:coreProperties>
</file>