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Open Sauce Bold" charset="1" panose="00000800000000000000"/>
      <p:regular r:id="rId10"/>
    </p:embeddedFont>
    <p:embeddedFont>
      <p:font typeface="Canva Sans" charset="1" panose="020B0503030501040103"/>
      <p:regular r:id="rId11"/>
    </p:embeddedFont>
    <p:embeddedFont>
      <p:font typeface="Canva Sans Bold" charset="1" panose="020B08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https://alokaresortmanali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1.png" Type="http://schemas.openxmlformats.org/officeDocument/2006/relationships/image"/><Relationship Id="rId4" Target="mailto:alokaresortmanali@gmail.com" TargetMode="External" Type="http://schemas.openxmlformats.org/officeDocument/2006/relationships/hyperlink"/><Relationship Id="rId5" Target="https://alokaresortmanali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BEFEE">
                <a:alpha val="100000"/>
              </a:srgbClr>
            </a:gs>
            <a:gs pos="100000">
              <a:srgbClr val="FDFDF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5400" y="446984"/>
            <a:ext cx="5883785" cy="1375335"/>
          </a:xfrm>
          <a:custGeom>
            <a:avLst/>
            <a:gdLst/>
            <a:ahLst/>
            <a:cxnLst/>
            <a:rect r="r" b="b" t="t" l="l"/>
            <a:pathLst>
              <a:path h="1375335" w="5883785">
                <a:moveTo>
                  <a:pt x="0" y="0"/>
                </a:moveTo>
                <a:lnTo>
                  <a:pt x="5883785" y="0"/>
                </a:lnTo>
                <a:lnTo>
                  <a:pt x="5883785" y="1375334"/>
                </a:lnTo>
                <a:lnTo>
                  <a:pt x="0" y="13753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144000" y="900482"/>
            <a:ext cx="8357818" cy="8357818"/>
          </a:xfrm>
          <a:custGeom>
            <a:avLst/>
            <a:gdLst/>
            <a:ahLst/>
            <a:cxnLst/>
            <a:rect r="r" b="b" t="t" l="l"/>
            <a:pathLst>
              <a:path h="8357818" w="8357818">
                <a:moveTo>
                  <a:pt x="0" y="0"/>
                </a:moveTo>
                <a:lnTo>
                  <a:pt x="8357818" y="0"/>
                </a:lnTo>
                <a:lnTo>
                  <a:pt x="8357818" y="8357818"/>
                </a:lnTo>
                <a:lnTo>
                  <a:pt x="0" y="8357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-266907" y="3449743"/>
            <a:ext cx="9410907" cy="1223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5"/>
              </a:lnSpc>
            </a:pPr>
            <a:r>
              <a:rPr lang="en-US" b="true" sz="7780" spc="-155">
                <a:solidFill>
                  <a:srgbClr val="303233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Resort in Manali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7084250"/>
            <a:ext cx="12152059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08"/>
              </a:lnSpc>
            </a:pPr>
            <a:r>
              <a:rPr lang="en-US" sz="3840" spc="384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POWERED BY , ALOKA RESORT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BEFEE">
                <a:alpha val="100000"/>
              </a:srgbClr>
            </a:gs>
            <a:gs pos="100000">
              <a:srgbClr val="FDFDF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5400" y="446984"/>
            <a:ext cx="5883785" cy="1375335"/>
          </a:xfrm>
          <a:custGeom>
            <a:avLst/>
            <a:gdLst/>
            <a:ahLst/>
            <a:cxnLst/>
            <a:rect r="r" b="b" t="t" l="l"/>
            <a:pathLst>
              <a:path h="1375335" w="5883785">
                <a:moveTo>
                  <a:pt x="0" y="0"/>
                </a:moveTo>
                <a:lnTo>
                  <a:pt x="5883785" y="0"/>
                </a:lnTo>
                <a:lnTo>
                  <a:pt x="5883785" y="1375334"/>
                </a:lnTo>
                <a:lnTo>
                  <a:pt x="0" y="13753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214305" y="2783021"/>
            <a:ext cx="8392814" cy="4720958"/>
          </a:xfrm>
          <a:custGeom>
            <a:avLst/>
            <a:gdLst/>
            <a:ahLst/>
            <a:cxnLst/>
            <a:rect r="r" b="b" t="t" l="l"/>
            <a:pathLst>
              <a:path h="4720958" w="8392814">
                <a:moveTo>
                  <a:pt x="0" y="0"/>
                </a:moveTo>
                <a:lnTo>
                  <a:pt x="8392814" y="0"/>
                </a:lnTo>
                <a:lnTo>
                  <a:pt x="8392814" y="4720958"/>
                </a:lnTo>
                <a:lnTo>
                  <a:pt x="0" y="4720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13674" y="2174214"/>
            <a:ext cx="5305803" cy="1093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5"/>
              </a:lnSpc>
            </a:pPr>
            <a:r>
              <a:rPr lang="en-US" b="true" sz="639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About Manali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25400" y="3544228"/>
            <a:ext cx="10078729" cy="3837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618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Manali –</a:t>
            </a: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 paradise nestled in the Himalayas</a:t>
            </a:r>
          </a:p>
          <a:p>
            <a:pPr algn="ctr" marL="734059" indent="-367030" lvl="1">
              <a:lnSpc>
                <a:spcPts val="618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Famous for snow-capped mountains, lush valleys, and adventure activities</a:t>
            </a:r>
          </a:p>
          <a:p>
            <a:pPr algn="ctr" marL="734059" indent="-367030" lvl="1">
              <a:lnSpc>
                <a:spcPts val="6187"/>
              </a:lnSpc>
              <a:buFont typeface="Arial"/>
              <a:buChar char="•"/>
            </a:pPr>
            <a:r>
              <a:rPr lang="en-US" sz="339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 perfect year-round holiday destination</a:t>
            </a:r>
          </a:p>
          <a:p>
            <a:pPr algn="ctr">
              <a:lnSpc>
                <a:spcPts val="6187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25400" y="8544511"/>
            <a:ext cx="17072757" cy="12706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4"/>
              </a:lnSpc>
            </a:pP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646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alokaresortmanali.com"/>
              </a:rPr>
              <a:t>https://alokaresortmanali.com/</a:t>
            </a: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10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BEFEE">
                <a:alpha val="100000"/>
              </a:srgbClr>
            </a:gs>
            <a:gs pos="100000">
              <a:srgbClr val="FDFDF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25400" y="446984"/>
            <a:ext cx="5025968" cy="1174820"/>
          </a:xfrm>
          <a:custGeom>
            <a:avLst/>
            <a:gdLst/>
            <a:ahLst/>
            <a:cxnLst/>
            <a:rect r="r" b="b" t="t" l="l"/>
            <a:pathLst>
              <a:path h="1174820" w="5025968">
                <a:moveTo>
                  <a:pt x="0" y="0"/>
                </a:moveTo>
                <a:lnTo>
                  <a:pt x="5025968" y="0"/>
                </a:lnTo>
                <a:lnTo>
                  <a:pt x="5025968" y="1174820"/>
                </a:lnTo>
                <a:lnTo>
                  <a:pt x="0" y="11748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503026" y="0"/>
            <a:ext cx="6784974" cy="8196379"/>
          </a:xfrm>
          <a:custGeom>
            <a:avLst/>
            <a:gdLst/>
            <a:ahLst/>
            <a:cxnLst/>
            <a:rect r="r" b="b" t="t" l="l"/>
            <a:pathLst>
              <a:path h="8196379" w="6784974">
                <a:moveTo>
                  <a:pt x="0" y="0"/>
                </a:moveTo>
                <a:lnTo>
                  <a:pt x="6784974" y="0"/>
                </a:lnTo>
                <a:lnTo>
                  <a:pt x="6784974" y="8196379"/>
                </a:lnTo>
                <a:lnTo>
                  <a:pt x="0" y="81963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211" t="0" r="-13211" b="-25506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2268155"/>
            <a:ext cx="8115300" cy="609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46"/>
              </a:lnSpc>
            </a:pPr>
            <a:r>
              <a:rPr lang="en-US" b="true" sz="4038" spc="-80">
                <a:solidFill>
                  <a:srgbClr val="30323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Experiences at Aloka Resort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25400" y="4031515"/>
            <a:ext cx="10250537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Luxurious accommo</a:t>
            </a:r>
            <a:r>
              <a:rPr lang="en-US" sz="339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dations</a:t>
            </a: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Multi-cuisine dining with local &amp; global flavors</a:t>
            </a: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Spa &amp; wellness facilities</a:t>
            </a:r>
          </a:p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Adventure activities &amp; sightseeing packages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425400" y="8544511"/>
            <a:ext cx="17072757" cy="12706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4"/>
              </a:lnSpc>
            </a:pP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</a:t>
            </a: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Know More About to visit official website , </a:t>
            </a:r>
            <a:r>
              <a:rPr lang="en-US" sz="3646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alokaresortmanali.com"/>
              </a:rPr>
              <a:t>https://alokaresortmanali.com/</a:t>
            </a:r>
            <a:r>
              <a:rPr lang="en-US" sz="364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5104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BEFEE">
                <a:alpha val="100000"/>
              </a:srgbClr>
            </a:gs>
            <a:gs pos="100000">
              <a:srgbClr val="FDFDF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710022" y="3179824"/>
            <a:ext cx="8565110" cy="4817875"/>
          </a:xfrm>
          <a:custGeom>
            <a:avLst/>
            <a:gdLst/>
            <a:ahLst/>
            <a:cxnLst/>
            <a:rect r="r" b="b" t="t" l="l"/>
            <a:pathLst>
              <a:path h="4817875" w="8565110">
                <a:moveTo>
                  <a:pt x="0" y="0"/>
                </a:moveTo>
                <a:lnTo>
                  <a:pt x="8565110" y="0"/>
                </a:lnTo>
                <a:lnTo>
                  <a:pt x="8565110" y="4817874"/>
                </a:lnTo>
                <a:lnTo>
                  <a:pt x="0" y="4817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222170" y="1235512"/>
            <a:ext cx="5324821" cy="9059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42"/>
              </a:lnSpc>
            </a:pPr>
            <a:r>
              <a:rPr lang="en-US" sz="6842" spc="-136" b="true">
                <a:solidFill>
                  <a:srgbClr val="303233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Contact Us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425400" y="446984"/>
            <a:ext cx="5025968" cy="1174820"/>
          </a:xfrm>
          <a:custGeom>
            <a:avLst/>
            <a:gdLst/>
            <a:ahLst/>
            <a:cxnLst/>
            <a:rect r="r" b="b" t="t" l="l"/>
            <a:pathLst>
              <a:path h="1174820" w="5025968">
                <a:moveTo>
                  <a:pt x="0" y="0"/>
                </a:moveTo>
                <a:lnTo>
                  <a:pt x="5025968" y="0"/>
                </a:lnTo>
                <a:lnTo>
                  <a:pt x="5025968" y="1174820"/>
                </a:lnTo>
                <a:lnTo>
                  <a:pt x="0" y="11748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131208" y="2852290"/>
            <a:ext cx="10156792" cy="43538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24"/>
              </a:lnSpc>
            </a:pPr>
            <a:r>
              <a:rPr lang="en-US" b="true" sz="3859">
                <a:solidFill>
                  <a:srgbClr val="30323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385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 :- Chadyari Tehsil Manali Distt Kullu H.P 175131 INDIA</a:t>
            </a:r>
          </a:p>
          <a:p>
            <a:pPr algn="ctr">
              <a:lnSpc>
                <a:spcPts val="7024"/>
              </a:lnSpc>
            </a:pPr>
            <a:r>
              <a:rPr lang="en-US" b="true" sz="3859">
                <a:solidFill>
                  <a:srgbClr val="30323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Phone No</a:t>
            </a:r>
            <a:r>
              <a:rPr lang="en-US" sz="385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. +91 98160-76122</a:t>
            </a:r>
          </a:p>
          <a:p>
            <a:pPr algn="ctr">
              <a:lnSpc>
                <a:spcPts val="7024"/>
              </a:lnSpc>
            </a:pPr>
            <a:r>
              <a:rPr lang="en-US" b="true" sz="3859">
                <a:solidFill>
                  <a:srgbClr val="30323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385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859" u="sng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  <a:hlinkClick r:id="rId4" tooltip="mailto:alokaresortmanali@gmail.com"/>
              </a:rPr>
              <a:t>alokaresortmanali@gmail.com</a:t>
            </a:r>
          </a:p>
          <a:p>
            <a:pPr algn="ctr">
              <a:lnSpc>
                <a:spcPts val="7024"/>
              </a:lnSpc>
            </a:pPr>
            <a:r>
              <a:rPr lang="en-US" b="true" sz="3859">
                <a:solidFill>
                  <a:srgbClr val="30323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3859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3859" u="sng">
                <a:solidFill>
                  <a:srgbClr val="303233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alokaresortmanali.com"/>
              </a:rPr>
              <a:t>https://alokaresortmanali.com/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DAGxXNACDTI</dc:identifier>
  <dcterms:modified xsi:type="dcterms:W3CDTF">2011-08-01T06:04:30Z</dcterms:modified>
  <cp:revision>1</cp:revision>
  <dc:title>Resort in Manali</dc:title>
</cp:coreProperties>
</file>