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exandria Bold" charset="1" panose="00000000000000000000"/>
      <p:regular r:id="rId10"/>
    </p:embeddedFont>
    <p:embeddedFont>
      <p:font typeface="Garet" charset="1" panose="00000000000000000000"/>
      <p:regular r:id="rId11"/>
    </p:embeddedFont>
    <p:embeddedFont>
      <p:font typeface="Canva Sans Bold" charset="1" panose="020B0803030501040103"/>
      <p:regular r:id="rId12"/>
    </p:embeddedFont>
    <p:embeddedFont>
      <p:font typeface="Canva Sans" charset="1" panose="020B05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mailto:info@travipro.com" TargetMode="External" Type="http://schemas.openxmlformats.org/officeDocument/2006/relationships/hyperlink"/><Relationship Id="rId7" Target="http://ph.no" TargetMode="External" Type="http://schemas.openxmlformats.org/officeDocument/2006/relationships/hyperlink"/><Relationship Id="rId8" Target="https://www.travipro.com/travel-website-development.html" TargetMode="External" Type="http://schemas.openxmlformats.org/officeDocument/2006/relationships/hyperlink"/><Relationship Id="rId9" Target="../media/image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9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598671" y="-1743170"/>
            <a:ext cx="4840370" cy="6758253"/>
          </a:xfrm>
          <a:custGeom>
            <a:avLst/>
            <a:gdLst/>
            <a:ahLst/>
            <a:cxnLst/>
            <a:rect r="r" b="b" t="t" l="l"/>
            <a:pathLst>
              <a:path h="6758253" w="4840370">
                <a:moveTo>
                  <a:pt x="0" y="0"/>
                </a:moveTo>
                <a:lnTo>
                  <a:pt x="4840370" y="0"/>
                </a:lnTo>
                <a:lnTo>
                  <a:pt x="4840370" y="6758253"/>
                </a:lnTo>
                <a:lnTo>
                  <a:pt x="0" y="67582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true" rot="5400000">
            <a:off x="13890343" y="5516388"/>
            <a:ext cx="4840370" cy="6758253"/>
          </a:xfrm>
          <a:custGeom>
            <a:avLst/>
            <a:gdLst/>
            <a:ahLst/>
            <a:cxnLst/>
            <a:rect r="r" b="b" t="t" l="l"/>
            <a:pathLst>
              <a:path h="6758253" w="4840370">
                <a:moveTo>
                  <a:pt x="4840371" y="6758253"/>
                </a:moveTo>
                <a:lnTo>
                  <a:pt x="0" y="6758253"/>
                </a:lnTo>
                <a:lnTo>
                  <a:pt x="0" y="0"/>
                </a:lnTo>
                <a:lnTo>
                  <a:pt x="4840371" y="0"/>
                </a:lnTo>
                <a:lnTo>
                  <a:pt x="4840371" y="675825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-212327">
            <a:off x="-1633813" y="4706943"/>
            <a:ext cx="7684967" cy="7684967"/>
          </a:xfrm>
          <a:custGeom>
            <a:avLst/>
            <a:gdLst/>
            <a:ahLst/>
            <a:cxnLst/>
            <a:rect r="r" b="b" t="t" l="l"/>
            <a:pathLst>
              <a:path h="7684967" w="7684967">
                <a:moveTo>
                  <a:pt x="7684968" y="0"/>
                </a:moveTo>
                <a:lnTo>
                  <a:pt x="0" y="0"/>
                </a:lnTo>
                <a:lnTo>
                  <a:pt x="0" y="7684968"/>
                </a:lnTo>
                <a:lnTo>
                  <a:pt x="7684968" y="7684968"/>
                </a:lnTo>
                <a:lnTo>
                  <a:pt x="768496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-2020970" y="4706943"/>
            <a:ext cx="7684967" cy="7684967"/>
          </a:xfrm>
          <a:custGeom>
            <a:avLst/>
            <a:gdLst/>
            <a:ahLst/>
            <a:cxnLst/>
            <a:rect r="r" b="b" t="t" l="l"/>
            <a:pathLst>
              <a:path h="7684967" w="7684967">
                <a:moveTo>
                  <a:pt x="7684968" y="0"/>
                </a:moveTo>
                <a:lnTo>
                  <a:pt x="0" y="0"/>
                </a:lnTo>
                <a:lnTo>
                  <a:pt x="0" y="7684968"/>
                </a:lnTo>
                <a:lnTo>
                  <a:pt x="7684968" y="7684968"/>
                </a:lnTo>
                <a:lnTo>
                  <a:pt x="768496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true" rot="-176744">
            <a:off x="12281842" y="-3234705"/>
            <a:ext cx="6992792" cy="6992792"/>
          </a:xfrm>
          <a:custGeom>
            <a:avLst/>
            <a:gdLst/>
            <a:ahLst/>
            <a:cxnLst/>
            <a:rect r="r" b="b" t="t" l="l"/>
            <a:pathLst>
              <a:path h="6992792" w="6992792">
                <a:moveTo>
                  <a:pt x="0" y="6992792"/>
                </a:moveTo>
                <a:lnTo>
                  <a:pt x="6992792" y="6992792"/>
                </a:lnTo>
                <a:lnTo>
                  <a:pt x="6992792" y="0"/>
                </a:lnTo>
                <a:lnTo>
                  <a:pt x="0" y="0"/>
                </a:lnTo>
                <a:lnTo>
                  <a:pt x="0" y="6992792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true" rot="0">
            <a:off x="12348517" y="-3496396"/>
            <a:ext cx="6992792" cy="6992792"/>
          </a:xfrm>
          <a:custGeom>
            <a:avLst/>
            <a:gdLst/>
            <a:ahLst/>
            <a:cxnLst/>
            <a:rect r="r" b="b" t="t" l="l"/>
            <a:pathLst>
              <a:path h="6992792" w="6992792">
                <a:moveTo>
                  <a:pt x="0" y="6992792"/>
                </a:moveTo>
                <a:lnTo>
                  <a:pt x="6992792" y="6992792"/>
                </a:lnTo>
                <a:lnTo>
                  <a:pt x="6992792" y="0"/>
                </a:lnTo>
                <a:lnTo>
                  <a:pt x="0" y="0"/>
                </a:lnTo>
                <a:lnTo>
                  <a:pt x="0" y="6992792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889437" y="-68946"/>
            <a:ext cx="3888801" cy="1097646"/>
          </a:xfrm>
          <a:custGeom>
            <a:avLst/>
            <a:gdLst/>
            <a:ahLst/>
            <a:cxnLst/>
            <a:rect r="r" b="b" t="t" l="l"/>
            <a:pathLst>
              <a:path h="1097646" w="3888801">
                <a:moveTo>
                  <a:pt x="0" y="0"/>
                </a:moveTo>
                <a:lnTo>
                  <a:pt x="3888801" y="0"/>
                </a:lnTo>
                <a:lnTo>
                  <a:pt x="3888801" y="1097646"/>
                </a:lnTo>
                <a:lnTo>
                  <a:pt x="0" y="109764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09394" y="2023759"/>
            <a:ext cx="17226083" cy="1909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80"/>
              </a:lnSpc>
            </a:pPr>
            <a:r>
              <a:rPr lang="en-US" b="true" sz="5486">
                <a:solidFill>
                  <a:srgbClr val="3F3D3E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BEST TRAVEL PORTAL DEVELOPMENT COMPANY IN INDIA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425107" y="5619057"/>
            <a:ext cx="15437786" cy="23534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56"/>
              </a:lnSpc>
            </a:pPr>
            <a:r>
              <a:rPr lang="en-US" sz="4468">
                <a:solidFill>
                  <a:srgbClr val="545454"/>
                </a:solidFill>
                <a:latin typeface="Garet"/>
                <a:ea typeface="Garet"/>
                <a:cs typeface="Garet"/>
                <a:sym typeface="Garet"/>
              </a:rPr>
              <a:t>Innovative Travel Technology Solutions</a:t>
            </a:r>
          </a:p>
          <a:p>
            <a:pPr algn="ctr">
              <a:lnSpc>
                <a:spcPts val="6256"/>
              </a:lnSpc>
            </a:pPr>
            <a:r>
              <a:rPr lang="en-US" sz="4468">
                <a:solidFill>
                  <a:srgbClr val="545454"/>
                </a:solidFill>
                <a:latin typeface="Garet"/>
                <a:ea typeface="Garet"/>
                <a:cs typeface="Garet"/>
                <a:sym typeface="Garet"/>
              </a:rPr>
              <a:t>Empowering Agencies, Tour Operators &amp; Enterprises</a:t>
            </a:r>
          </a:p>
          <a:p>
            <a:pPr algn="ctr">
              <a:lnSpc>
                <a:spcPts val="6256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E9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598671" y="-1743170"/>
            <a:ext cx="4840370" cy="6758253"/>
          </a:xfrm>
          <a:custGeom>
            <a:avLst/>
            <a:gdLst/>
            <a:ahLst/>
            <a:cxnLst/>
            <a:rect r="r" b="b" t="t" l="l"/>
            <a:pathLst>
              <a:path h="6758253" w="4840370">
                <a:moveTo>
                  <a:pt x="0" y="0"/>
                </a:moveTo>
                <a:lnTo>
                  <a:pt x="4840370" y="0"/>
                </a:lnTo>
                <a:lnTo>
                  <a:pt x="4840370" y="6758253"/>
                </a:lnTo>
                <a:lnTo>
                  <a:pt x="0" y="67582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41415" y="1212732"/>
            <a:ext cx="9205169" cy="1392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448"/>
              </a:lnSpc>
            </a:pPr>
            <a:r>
              <a:rPr lang="en-US" b="true" sz="8177">
                <a:solidFill>
                  <a:srgbClr val="3F3D3E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INTRODUCTION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461026" y="2738574"/>
            <a:ext cx="15798274" cy="47311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63574" indent="-381787" lvl="1">
              <a:lnSpc>
                <a:spcPts val="6366"/>
              </a:lnSpc>
              <a:buFont typeface="Arial"/>
              <a:buChar char="•"/>
            </a:pPr>
            <a:r>
              <a:rPr lang="en-US" sz="3536">
                <a:solidFill>
                  <a:srgbClr val="545454"/>
                </a:solidFill>
                <a:latin typeface="Garet"/>
                <a:ea typeface="Garet"/>
                <a:cs typeface="Garet"/>
                <a:sym typeface="Garet"/>
              </a:rPr>
              <a:t>Travel portal development is vital for modern travel businesses.</a:t>
            </a:r>
          </a:p>
          <a:p>
            <a:pPr algn="ctr" marL="763574" indent="-381787" lvl="1">
              <a:lnSpc>
                <a:spcPts val="6366"/>
              </a:lnSpc>
              <a:buFont typeface="Arial"/>
              <a:buChar char="•"/>
            </a:pPr>
            <a:r>
              <a:rPr lang="en-US" sz="3536">
                <a:solidFill>
                  <a:srgbClr val="545454"/>
                </a:solidFill>
                <a:latin typeface="Garet"/>
                <a:ea typeface="Garet"/>
                <a:cs typeface="Garet"/>
                <a:sym typeface="Garet"/>
              </a:rPr>
              <a:t>India has emerged as a global hub for advanced travel technology.</a:t>
            </a:r>
          </a:p>
          <a:p>
            <a:pPr algn="ctr" marL="763574" indent="-381787" lvl="1">
              <a:lnSpc>
                <a:spcPts val="6366"/>
              </a:lnSpc>
              <a:buFont typeface="Arial"/>
              <a:buChar char="•"/>
            </a:pPr>
            <a:r>
              <a:rPr lang="en-US" sz="3536">
                <a:solidFill>
                  <a:srgbClr val="545454"/>
                </a:solidFill>
                <a:latin typeface="Garet"/>
                <a:ea typeface="Garet"/>
                <a:cs typeface="Garet"/>
                <a:sym typeface="Garet"/>
              </a:rPr>
              <a:t>Leading companies like Travipro deliver scalable and feature-rich solutions.</a:t>
            </a:r>
          </a:p>
          <a:p>
            <a:pPr algn="ctr">
              <a:lnSpc>
                <a:spcPts val="6366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-574333">
            <a:off x="-598671" y="5498906"/>
            <a:ext cx="4840370" cy="6758253"/>
          </a:xfrm>
          <a:custGeom>
            <a:avLst/>
            <a:gdLst/>
            <a:ahLst/>
            <a:cxnLst/>
            <a:rect r="r" b="b" t="t" l="l"/>
            <a:pathLst>
              <a:path h="6758253" w="4840370">
                <a:moveTo>
                  <a:pt x="0" y="0"/>
                </a:moveTo>
                <a:lnTo>
                  <a:pt x="4840370" y="0"/>
                </a:lnTo>
                <a:lnTo>
                  <a:pt x="4840370" y="6758253"/>
                </a:lnTo>
                <a:lnTo>
                  <a:pt x="0" y="675825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6" id="6"/>
          <p:cNvSpPr/>
          <p:nvPr/>
        </p:nvSpPr>
        <p:spPr>
          <a:xfrm flipV="true">
            <a:off x="1461026" y="9510914"/>
            <a:ext cx="15442483" cy="4763"/>
          </a:xfrm>
          <a:prstGeom prst="line">
            <a:avLst/>
          </a:prstGeom>
          <a:ln cap="flat" w="9525">
            <a:solidFill>
              <a:srgbClr val="54545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1889437" y="-68946"/>
            <a:ext cx="3888801" cy="1097646"/>
          </a:xfrm>
          <a:custGeom>
            <a:avLst/>
            <a:gdLst/>
            <a:ahLst/>
            <a:cxnLst/>
            <a:rect r="r" b="b" t="t" l="l"/>
            <a:pathLst>
              <a:path h="1097646" w="3888801">
                <a:moveTo>
                  <a:pt x="0" y="0"/>
                </a:moveTo>
                <a:lnTo>
                  <a:pt x="3888801" y="0"/>
                </a:lnTo>
                <a:lnTo>
                  <a:pt x="3888801" y="1097646"/>
                </a:lnTo>
                <a:lnTo>
                  <a:pt x="0" y="109764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094206" y="7736402"/>
            <a:ext cx="14120051" cy="1774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31"/>
              </a:lnSpc>
              <a:spcBef>
                <a:spcPct val="0"/>
              </a:spcBef>
            </a:pPr>
            <a:r>
              <a:rPr lang="en-US" sz="337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To Know more visit to official website ,   https://www.travipro.com/travel-website-development.html </a:t>
            </a:r>
          </a:p>
          <a:p>
            <a:pPr algn="ctr">
              <a:lnSpc>
                <a:spcPts val="4731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E9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598671" y="-1743170"/>
            <a:ext cx="4840370" cy="6758253"/>
          </a:xfrm>
          <a:custGeom>
            <a:avLst/>
            <a:gdLst/>
            <a:ahLst/>
            <a:cxnLst/>
            <a:rect r="r" b="b" t="t" l="l"/>
            <a:pathLst>
              <a:path h="6758253" w="4840370">
                <a:moveTo>
                  <a:pt x="0" y="0"/>
                </a:moveTo>
                <a:lnTo>
                  <a:pt x="4840370" y="0"/>
                </a:lnTo>
                <a:lnTo>
                  <a:pt x="4840370" y="6758253"/>
                </a:lnTo>
                <a:lnTo>
                  <a:pt x="0" y="67582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094206" y="3161369"/>
            <a:ext cx="15438203" cy="38785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55719" indent="-477859" lvl="1">
              <a:lnSpc>
                <a:spcPts val="6197"/>
              </a:lnSpc>
              <a:buFont typeface="Arial"/>
              <a:buChar char="•"/>
            </a:pPr>
            <a:r>
              <a:rPr lang="en-US" sz="4426">
                <a:solidFill>
                  <a:srgbClr val="545454"/>
                </a:solidFill>
                <a:latin typeface="Garet"/>
                <a:ea typeface="Garet"/>
                <a:cs typeface="Garet"/>
                <a:sym typeface="Garet"/>
              </a:rPr>
              <a:t>Increase bookings &amp; revenue.</a:t>
            </a:r>
          </a:p>
          <a:p>
            <a:pPr algn="ctr" marL="955719" indent="-477859" lvl="1">
              <a:lnSpc>
                <a:spcPts val="6197"/>
              </a:lnSpc>
              <a:buFont typeface="Arial"/>
              <a:buChar char="•"/>
            </a:pPr>
            <a:r>
              <a:rPr lang="en-US" sz="4426">
                <a:solidFill>
                  <a:srgbClr val="545454"/>
                </a:solidFill>
                <a:latin typeface="Garet"/>
                <a:ea typeface="Garet"/>
                <a:cs typeface="Garet"/>
                <a:sym typeface="Garet"/>
              </a:rPr>
              <a:t>Enhance customer experience.</a:t>
            </a:r>
          </a:p>
          <a:p>
            <a:pPr algn="ctr" marL="955719" indent="-477859" lvl="1">
              <a:lnSpc>
                <a:spcPts val="6197"/>
              </a:lnSpc>
              <a:buFont typeface="Arial"/>
              <a:buChar char="•"/>
            </a:pPr>
            <a:r>
              <a:rPr lang="en-US" sz="4426">
                <a:solidFill>
                  <a:srgbClr val="545454"/>
                </a:solidFill>
                <a:latin typeface="Garet"/>
                <a:ea typeface="Garet"/>
                <a:cs typeface="Garet"/>
                <a:sym typeface="Garet"/>
              </a:rPr>
              <a:t>Automate operations &amp; reduce manual work.</a:t>
            </a:r>
          </a:p>
          <a:p>
            <a:pPr algn="ctr" marL="955719" indent="-477859" lvl="1">
              <a:lnSpc>
                <a:spcPts val="6197"/>
              </a:lnSpc>
              <a:spcBef>
                <a:spcPct val="0"/>
              </a:spcBef>
              <a:buFont typeface="Arial"/>
              <a:buChar char="•"/>
            </a:pPr>
            <a:r>
              <a:rPr lang="en-US" sz="4426">
                <a:solidFill>
                  <a:srgbClr val="545454"/>
                </a:solidFill>
                <a:latin typeface="Garet"/>
                <a:ea typeface="Garet"/>
                <a:cs typeface="Garet"/>
                <a:sym typeface="Garet"/>
              </a:rPr>
              <a:t>Build a strong online presence.</a:t>
            </a:r>
          </a:p>
          <a:p>
            <a:pPr algn="ctr">
              <a:lnSpc>
                <a:spcPts val="6197"/>
              </a:lnSpc>
              <a:spcBef>
                <a:spcPct val="0"/>
              </a:spcBef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3607037" y="1157518"/>
            <a:ext cx="12042572" cy="8616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08"/>
              </a:lnSpc>
            </a:pPr>
            <a:r>
              <a:rPr lang="en-US" b="true" sz="5077">
                <a:solidFill>
                  <a:srgbClr val="3F3D3E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BENEFITS FOR TRAVEL BUSINESSES</a:t>
            </a:r>
          </a:p>
        </p:txBody>
      </p:sp>
      <p:sp>
        <p:nvSpPr>
          <p:cNvPr name="AutoShape 5" id="5"/>
          <p:cNvSpPr/>
          <p:nvPr/>
        </p:nvSpPr>
        <p:spPr>
          <a:xfrm>
            <a:off x="4541415" y="9464180"/>
            <a:ext cx="11672841" cy="0"/>
          </a:xfrm>
          <a:prstGeom prst="line">
            <a:avLst/>
          </a:prstGeom>
          <a:ln cap="flat" w="9525">
            <a:solidFill>
              <a:srgbClr val="54545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2094206" y="7736402"/>
            <a:ext cx="14120051" cy="1774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31"/>
              </a:lnSpc>
              <a:spcBef>
                <a:spcPct val="0"/>
              </a:spcBef>
            </a:pPr>
            <a:r>
              <a:rPr lang="en-US" sz="337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To Know more visit to official website ,   https://www.travipro.com/travel-website-development.html </a:t>
            </a:r>
          </a:p>
          <a:p>
            <a:pPr algn="ctr">
              <a:lnSpc>
                <a:spcPts val="4731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705208" y="-68946"/>
            <a:ext cx="3888801" cy="1097646"/>
          </a:xfrm>
          <a:custGeom>
            <a:avLst/>
            <a:gdLst/>
            <a:ahLst/>
            <a:cxnLst/>
            <a:rect r="r" b="b" t="t" l="l"/>
            <a:pathLst>
              <a:path h="1097646" w="3888801">
                <a:moveTo>
                  <a:pt x="0" y="0"/>
                </a:moveTo>
                <a:lnTo>
                  <a:pt x="3888801" y="0"/>
                </a:lnTo>
                <a:lnTo>
                  <a:pt x="3888801" y="1097646"/>
                </a:lnTo>
                <a:lnTo>
                  <a:pt x="0" y="10976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E9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598671" y="-1743170"/>
            <a:ext cx="4840370" cy="6758253"/>
          </a:xfrm>
          <a:custGeom>
            <a:avLst/>
            <a:gdLst/>
            <a:ahLst/>
            <a:cxnLst/>
            <a:rect r="r" b="b" t="t" l="l"/>
            <a:pathLst>
              <a:path h="6758253" w="4840370">
                <a:moveTo>
                  <a:pt x="0" y="0"/>
                </a:moveTo>
                <a:lnTo>
                  <a:pt x="4840370" y="0"/>
                </a:lnTo>
                <a:lnTo>
                  <a:pt x="4840370" y="6758253"/>
                </a:lnTo>
                <a:lnTo>
                  <a:pt x="0" y="67582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41415" y="419888"/>
            <a:ext cx="8550190" cy="1216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87"/>
              </a:lnSpc>
            </a:pPr>
            <a:r>
              <a:rPr lang="en-US" b="true" sz="7134">
                <a:solidFill>
                  <a:srgbClr val="3F3D3E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THANK YOU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574333">
            <a:off x="-598671" y="5498906"/>
            <a:ext cx="4840370" cy="6758253"/>
          </a:xfrm>
          <a:custGeom>
            <a:avLst/>
            <a:gdLst/>
            <a:ahLst/>
            <a:cxnLst/>
            <a:rect r="r" b="b" t="t" l="l"/>
            <a:pathLst>
              <a:path h="6758253" w="4840370">
                <a:moveTo>
                  <a:pt x="0" y="0"/>
                </a:moveTo>
                <a:lnTo>
                  <a:pt x="4840370" y="0"/>
                </a:lnTo>
                <a:lnTo>
                  <a:pt x="4840370" y="6758253"/>
                </a:lnTo>
                <a:lnTo>
                  <a:pt x="0" y="675825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5" id="5"/>
          <p:cNvSpPr/>
          <p:nvPr/>
        </p:nvSpPr>
        <p:spPr>
          <a:xfrm>
            <a:off x="4541415" y="9464180"/>
            <a:ext cx="11672841" cy="0"/>
          </a:xfrm>
          <a:prstGeom prst="line">
            <a:avLst/>
          </a:prstGeom>
          <a:ln cap="flat" w="9525">
            <a:solidFill>
              <a:srgbClr val="54545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4541415" y="2234697"/>
            <a:ext cx="8550190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297027" y="3257873"/>
            <a:ext cx="14247802" cy="49310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47"/>
              </a:lnSpc>
            </a:pPr>
            <a:r>
              <a:rPr lang="en-US" b="true" sz="524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52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B-112, Sector-64 Noida - 201301</a:t>
            </a:r>
          </a:p>
          <a:p>
            <a:pPr algn="ctr">
              <a:lnSpc>
                <a:spcPts val="7347"/>
              </a:lnSpc>
            </a:pPr>
            <a:r>
              <a:rPr lang="en-US" b="true" sz="524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52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5247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6" tooltip="mailto:info@travipro.com"/>
              </a:rPr>
              <a:t>info@travipro.com</a:t>
            </a:r>
          </a:p>
          <a:p>
            <a:pPr algn="ctr">
              <a:lnSpc>
                <a:spcPts val="7347"/>
              </a:lnSpc>
            </a:pPr>
            <a:r>
              <a:rPr lang="en-US" b="true" sz="5247" u="sng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7" tooltip="http://ph.no"/>
              </a:rPr>
              <a:t>Ph.no</a:t>
            </a:r>
            <a:r>
              <a:rPr lang="en-US" sz="52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+91 9560 433 318</a:t>
            </a:r>
          </a:p>
          <a:p>
            <a:pPr algn="ctr">
              <a:lnSpc>
                <a:spcPts val="9918"/>
              </a:lnSpc>
            </a:pPr>
            <a:r>
              <a:rPr lang="en-US" b="true" sz="524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52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5247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8" tooltip="https://www.travipro.com/travel-website-development.html"/>
              </a:rPr>
              <a:t>https://www.travipro.com</a:t>
            </a:r>
          </a:p>
          <a:p>
            <a:pPr algn="ctr">
              <a:lnSpc>
                <a:spcPts val="7347"/>
              </a:lnSpc>
            </a:pP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3705208" y="-68946"/>
            <a:ext cx="3888801" cy="1097646"/>
          </a:xfrm>
          <a:custGeom>
            <a:avLst/>
            <a:gdLst/>
            <a:ahLst/>
            <a:cxnLst/>
            <a:rect r="r" b="b" t="t" l="l"/>
            <a:pathLst>
              <a:path h="1097646" w="3888801">
                <a:moveTo>
                  <a:pt x="0" y="0"/>
                </a:moveTo>
                <a:lnTo>
                  <a:pt x="3888801" y="0"/>
                </a:lnTo>
                <a:lnTo>
                  <a:pt x="3888801" y="1097646"/>
                </a:lnTo>
                <a:lnTo>
                  <a:pt x="0" y="109764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DAGxDyIG20Q</dc:identifier>
  <dcterms:modified xsi:type="dcterms:W3CDTF">2011-08-01T06:04:30Z</dcterms:modified>
  <cp:revision>1</cp:revision>
  <dc:title>Best Travel Portal Development Company in India</dc:title>
</cp:coreProperties>
</file>