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Poppins Semi-Bold" charset="1" panose="00000700000000000000"/>
      <p:regular r:id="rId10"/>
    </p:embeddedFont>
    <p:embeddedFont>
      <p:font typeface="Canva Sans" charset="1" panose="020B0503030501040103"/>
      <p:regular r:id="rId11"/>
    </p:embeddedFont>
    <p:embeddedFont>
      <p:font typeface="Poppins Bold" charset="1" panose="00000800000000000000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info@travipro.com" TargetMode="External" Type="http://schemas.openxmlformats.org/officeDocument/2006/relationships/hyperlink"/><Relationship Id="rId3" Target="http://ph.no" TargetMode="External" Type="http://schemas.openxmlformats.org/officeDocument/2006/relationships/hyperlink"/><Relationship Id="rId4" Target="https://www.travipro.com/travel-website-development.html" TargetMode="External" Type="http://schemas.openxmlformats.org/officeDocument/2006/relationships/hyperlink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101622" y="-767350"/>
            <a:ext cx="22013892" cy="12354774"/>
          </a:xfrm>
          <a:custGeom>
            <a:avLst/>
            <a:gdLst/>
            <a:ahLst/>
            <a:cxnLst/>
            <a:rect r="r" b="b" t="t" l="l"/>
            <a:pathLst>
              <a:path h="12354774" w="22013892">
                <a:moveTo>
                  <a:pt x="0" y="0"/>
                </a:moveTo>
                <a:lnTo>
                  <a:pt x="22013891" y="0"/>
                </a:lnTo>
                <a:lnTo>
                  <a:pt x="22013891" y="12354775"/>
                </a:lnTo>
                <a:lnTo>
                  <a:pt x="0" y="123547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467" r="0" b="-946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793400" y="-712357"/>
            <a:ext cx="22453902" cy="11711713"/>
            <a:chOff x="0" y="0"/>
            <a:chExt cx="5913785" cy="308456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913785" cy="3084567"/>
            </a:xfrm>
            <a:custGeom>
              <a:avLst/>
              <a:gdLst/>
              <a:ahLst/>
              <a:cxnLst/>
              <a:rect r="r" b="b" t="t" l="l"/>
              <a:pathLst>
                <a:path h="3084567" w="5913785">
                  <a:moveTo>
                    <a:pt x="0" y="0"/>
                  </a:moveTo>
                  <a:lnTo>
                    <a:pt x="5913785" y="0"/>
                  </a:lnTo>
                  <a:lnTo>
                    <a:pt x="5913785" y="3084567"/>
                  </a:lnTo>
                  <a:lnTo>
                    <a:pt x="0" y="3084567"/>
                  </a:lnTo>
                  <a:close/>
                </a:path>
              </a:pathLst>
            </a:custGeom>
            <a:solidFill>
              <a:srgbClr val="AAD7D4">
                <a:alpha val="28627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5913785" cy="31226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3577979" y="0"/>
            <a:ext cx="4710021" cy="1329441"/>
          </a:xfrm>
          <a:custGeom>
            <a:avLst/>
            <a:gdLst/>
            <a:ahLst/>
            <a:cxnLst/>
            <a:rect r="r" b="b" t="t" l="l"/>
            <a:pathLst>
              <a:path h="1329441" w="4710021">
                <a:moveTo>
                  <a:pt x="0" y="0"/>
                </a:moveTo>
                <a:lnTo>
                  <a:pt x="4710021" y="0"/>
                </a:lnTo>
                <a:lnTo>
                  <a:pt x="4710021" y="1329441"/>
                </a:lnTo>
                <a:lnTo>
                  <a:pt x="0" y="13294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1606" y="1968342"/>
            <a:ext cx="17624789" cy="2697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09"/>
              </a:lnSpc>
            </a:pPr>
            <a:r>
              <a:rPr lang="en-US" b="true" sz="6999" spc="-377">
                <a:solidFill>
                  <a:srgbClr val="1C2120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BEST TRAVEL WEBSITE DEVELOPMENT COMPANY – TRAVIPRO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46281" y="5219538"/>
            <a:ext cx="15395438" cy="2250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85"/>
              </a:lnSpc>
            </a:pPr>
            <a:r>
              <a:rPr lang="en-US" sz="3399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Crafting Worl</a:t>
            </a:r>
            <a:r>
              <a:rPr lang="en-US" sz="3399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d-Class Travel Portals &amp; Websites</a:t>
            </a:r>
          </a:p>
          <a:p>
            <a:pPr algn="ctr">
              <a:lnSpc>
                <a:spcPts val="6085"/>
              </a:lnSpc>
            </a:pPr>
            <a:r>
              <a:rPr lang="en-US" sz="3399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Delivering innovation, technology, and seamless user experiences</a:t>
            </a:r>
          </a:p>
          <a:p>
            <a:pPr algn="ctr">
              <a:lnSpc>
                <a:spcPts val="6085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D7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112781"/>
            <a:ext cx="8595420" cy="10176675"/>
          </a:xfrm>
          <a:custGeom>
            <a:avLst/>
            <a:gdLst/>
            <a:ahLst/>
            <a:cxnLst/>
            <a:rect r="r" b="b" t="t" l="l"/>
            <a:pathLst>
              <a:path h="10176675" w="8595420">
                <a:moveTo>
                  <a:pt x="0" y="0"/>
                </a:moveTo>
                <a:lnTo>
                  <a:pt x="8595420" y="0"/>
                </a:lnTo>
                <a:lnTo>
                  <a:pt x="8595420" y="10176675"/>
                </a:lnTo>
                <a:lnTo>
                  <a:pt x="0" y="101766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626" t="-1094" r="0" b="-1094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595420" y="1123950"/>
            <a:ext cx="6438281" cy="903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76"/>
              </a:lnSpc>
            </a:pPr>
            <a:r>
              <a:rPr lang="en-US" sz="6573" b="true">
                <a:solidFill>
                  <a:srgbClr val="1C2120"/>
                </a:solidFill>
                <a:latin typeface="Poppins Bold"/>
                <a:ea typeface="Poppins Bold"/>
                <a:cs typeface="Poppins Bold"/>
                <a:sym typeface="Poppins Bold"/>
              </a:rPr>
              <a:t>About Travipro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843936" y="3069858"/>
            <a:ext cx="10444064" cy="47593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4868" indent="-252434" lvl="1">
              <a:lnSpc>
                <a:spcPts val="4255"/>
              </a:lnSpc>
              <a:buFont typeface="Arial"/>
              <a:buChar char="•"/>
            </a:pPr>
            <a:r>
              <a:rPr lang="en-US" sz="2338" spc="14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</a:t>
            </a:r>
            <a:r>
              <a:rPr lang="en-US" sz="2338" spc="140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ravipro is a leading Travel Website Development Company with global expertise</a:t>
            </a:r>
          </a:p>
          <a:p>
            <a:pPr algn="l" marL="504868" indent="-252434" lvl="1">
              <a:lnSpc>
                <a:spcPts val="4255"/>
              </a:lnSpc>
              <a:buFont typeface="Arial"/>
              <a:buChar char="•"/>
            </a:pPr>
            <a:r>
              <a:rPr lang="en-US" sz="2338" spc="140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Specialized in building responsive, user-friendly, and feature-rich travel portals</a:t>
            </a:r>
          </a:p>
          <a:p>
            <a:pPr algn="l" marL="504868" indent="-252434" lvl="1">
              <a:lnSpc>
                <a:spcPts val="4255"/>
              </a:lnSpc>
              <a:buFont typeface="Arial"/>
              <a:buChar char="•"/>
            </a:pPr>
            <a:r>
              <a:rPr lang="en-US" sz="2338" spc="140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Trusted by travel agencies, tour operators, and startups worldwide</a:t>
            </a:r>
          </a:p>
          <a:p>
            <a:pPr algn="l" marL="504868" indent="-252434" lvl="1">
              <a:lnSpc>
                <a:spcPts val="4255"/>
              </a:lnSpc>
              <a:buFont typeface="Arial"/>
              <a:buChar char="•"/>
            </a:pPr>
            <a:r>
              <a:rPr lang="en-US" sz="2338" spc="140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Committed to innovation, scalability, and cost-effective solutions</a:t>
            </a:r>
          </a:p>
          <a:p>
            <a:pPr algn="l" marL="0" indent="0" lvl="0">
              <a:lnSpc>
                <a:spcPts val="4255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798434" y="198798"/>
            <a:ext cx="4710021" cy="1329441"/>
          </a:xfrm>
          <a:custGeom>
            <a:avLst/>
            <a:gdLst/>
            <a:ahLst/>
            <a:cxnLst/>
            <a:rect r="r" b="b" t="t" l="l"/>
            <a:pathLst>
              <a:path h="1329441" w="4710021">
                <a:moveTo>
                  <a:pt x="0" y="0"/>
                </a:moveTo>
                <a:lnTo>
                  <a:pt x="4710021" y="0"/>
                </a:lnTo>
                <a:lnTo>
                  <a:pt x="4710021" y="1329441"/>
                </a:lnTo>
                <a:lnTo>
                  <a:pt x="0" y="13294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843936" y="8596265"/>
            <a:ext cx="9902833" cy="1463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31"/>
              </a:lnSpc>
              <a:spcBef>
                <a:spcPct val="0"/>
              </a:spcBef>
            </a:pPr>
            <a:r>
              <a:rPr lang="en-US" sz="2569" spc="-13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 VISIT TO OFFICIAL WEBSITE ,   HTTPS://WWW.TRAVIPRO.COM/TRAVEL-WEBSITE-DEVELOPMENT.HTML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D7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64950" y="1915783"/>
            <a:ext cx="8692159" cy="8371217"/>
          </a:xfrm>
          <a:custGeom>
            <a:avLst/>
            <a:gdLst/>
            <a:ahLst/>
            <a:cxnLst/>
            <a:rect r="r" b="b" t="t" l="l"/>
            <a:pathLst>
              <a:path h="8371217" w="8692159">
                <a:moveTo>
                  <a:pt x="0" y="0"/>
                </a:moveTo>
                <a:lnTo>
                  <a:pt x="8692158" y="0"/>
                </a:lnTo>
                <a:lnTo>
                  <a:pt x="8692158" y="8371217"/>
                </a:lnTo>
                <a:lnTo>
                  <a:pt x="0" y="83712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727208" y="1367466"/>
            <a:ext cx="8708376" cy="9918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89"/>
              </a:lnSpc>
            </a:pPr>
            <a:r>
              <a:rPr lang="en-US" sz="584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Travipro’s</a:t>
            </a:r>
            <a:r>
              <a:rPr lang="en-US" b="true" sz="584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Core Services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284039" y="363979"/>
            <a:ext cx="4710021" cy="1329441"/>
          </a:xfrm>
          <a:custGeom>
            <a:avLst/>
            <a:gdLst/>
            <a:ahLst/>
            <a:cxnLst/>
            <a:rect r="r" b="b" t="t" l="l"/>
            <a:pathLst>
              <a:path h="1329441" w="4710021">
                <a:moveTo>
                  <a:pt x="0" y="0"/>
                </a:moveTo>
                <a:lnTo>
                  <a:pt x="4710021" y="0"/>
                </a:lnTo>
                <a:lnTo>
                  <a:pt x="4710021" y="1329442"/>
                </a:lnTo>
                <a:lnTo>
                  <a:pt x="0" y="13294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38185" y="2595192"/>
            <a:ext cx="12549815" cy="4187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66286" indent="-333143" lvl="1">
              <a:lnSpc>
                <a:spcPts val="5647"/>
              </a:lnSpc>
              <a:buFont typeface="Arial"/>
              <a:buChar char="•"/>
            </a:pPr>
            <a:r>
              <a:rPr lang="en-US" sz="308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Custom</a:t>
            </a:r>
            <a:r>
              <a:rPr lang="en-US" sz="308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Travel Website Development</a:t>
            </a:r>
          </a:p>
          <a:p>
            <a:pPr algn="ctr" marL="666286" indent="-333143" lvl="1">
              <a:lnSpc>
                <a:spcPts val="5647"/>
              </a:lnSpc>
              <a:buFont typeface="Arial"/>
              <a:buChar char="•"/>
            </a:pPr>
            <a:r>
              <a:rPr lang="en-US" sz="308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B2B &amp; B2C Travel Portal Solutions</a:t>
            </a:r>
          </a:p>
          <a:p>
            <a:pPr algn="ctr" marL="666286" indent="-333143" lvl="1">
              <a:lnSpc>
                <a:spcPts val="5647"/>
              </a:lnSpc>
              <a:buFont typeface="Arial"/>
              <a:buChar char="•"/>
            </a:pPr>
            <a:r>
              <a:rPr lang="en-US" sz="308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Hotel, Flight, Cab &amp; Bus Booking System Integration</a:t>
            </a:r>
          </a:p>
          <a:p>
            <a:pPr algn="ctr" marL="666286" indent="-333143" lvl="1">
              <a:lnSpc>
                <a:spcPts val="5647"/>
              </a:lnSpc>
              <a:buFont typeface="Arial"/>
              <a:buChar char="•"/>
            </a:pPr>
            <a:r>
              <a:rPr lang="en-US" sz="308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White Label Travel Solutions</a:t>
            </a:r>
          </a:p>
          <a:p>
            <a:pPr algn="ctr" marL="666286" indent="-333143" lvl="1">
              <a:lnSpc>
                <a:spcPts val="5647"/>
              </a:lnSpc>
              <a:buFont typeface="Arial"/>
              <a:buChar char="•"/>
            </a:pPr>
            <a:r>
              <a:rPr lang="en-US" sz="308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Mobile-Friendly &amp; SEO-Optimized Websites</a:t>
            </a:r>
          </a:p>
          <a:p>
            <a:pPr algn="ctr" marL="666286" indent="-333143" lvl="1">
              <a:lnSpc>
                <a:spcPts val="5647"/>
              </a:lnSpc>
              <a:buFont typeface="Arial"/>
              <a:buChar char="•"/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250611" y="7944929"/>
            <a:ext cx="11008689" cy="1617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0"/>
              </a:lnSpc>
              <a:spcBef>
                <a:spcPct val="0"/>
              </a:spcBef>
            </a:pPr>
            <a:r>
              <a:rPr lang="en-US" sz="2856" spc="-15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 VISIT TO OFFICIAL WEBSITE ,   HTTPS://WWW.TRAVIPRO.COM/TRAVEL-WEBSITE-DEVELOPMENT.HTML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D7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236836" y="1755378"/>
            <a:ext cx="9373418" cy="817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37"/>
              </a:lnSpc>
            </a:pPr>
            <a:r>
              <a:rPr lang="en-US" b="true" sz="6249">
                <a:solidFill>
                  <a:srgbClr val="1C2120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 very much!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917740"/>
            <a:ext cx="15088106" cy="5109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00"/>
              </a:lnSpc>
            </a:pPr>
            <a:r>
              <a:rPr lang="en-US" b="true" sz="5786">
                <a:solidFill>
                  <a:srgbClr val="1C21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5786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 :- B-112, Sector-64 Noida - 201301</a:t>
            </a:r>
          </a:p>
          <a:p>
            <a:pPr algn="ctr">
              <a:lnSpc>
                <a:spcPts val="8100"/>
              </a:lnSpc>
            </a:pPr>
            <a:r>
              <a:rPr lang="en-US" b="true" sz="5786">
                <a:solidFill>
                  <a:srgbClr val="1C21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5786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5786" u="sng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  <a:hlinkClick r:id="rId2" tooltip="mailto:info@travipro.com"/>
              </a:rPr>
              <a:t>info@travipro.com</a:t>
            </a:r>
          </a:p>
          <a:p>
            <a:pPr algn="ctr">
              <a:lnSpc>
                <a:spcPts val="8100"/>
              </a:lnSpc>
            </a:pPr>
            <a:r>
              <a:rPr lang="en-US" b="true" sz="5786" u="sng">
                <a:solidFill>
                  <a:srgbClr val="1C212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://ph.no"/>
              </a:rPr>
              <a:t>Ph.no</a:t>
            </a:r>
            <a:r>
              <a:rPr lang="en-US" sz="5786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 :- +91 9560 433 318</a:t>
            </a:r>
          </a:p>
          <a:p>
            <a:pPr algn="ctr">
              <a:lnSpc>
                <a:spcPts val="8100"/>
              </a:lnSpc>
            </a:pPr>
            <a:r>
              <a:rPr lang="en-US" b="true" sz="5786">
                <a:solidFill>
                  <a:srgbClr val="1C21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5786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5786" u="sng">
                <a:solidFill>
                  <a:srgbClr val="1C212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810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4280758" y="149010"/>
            <a:ext cx="3786787" cy="1068851"/>
          </a:xfrm>
          <a:custGeom>
            <a:avLst/>
            <a:gdLst/>
            <a:ahLst/>
            <a:cxnLst/>
            <a:rect r="r" b="b" t="t" l="l"/>
            <a:pathLst>
              <a:path h="1068851" w="3786787">
                <a:moveTo>
                  <a:pt x="0" y="0"/>
                </a:moveTo>
                <a:lnTo>
                  <a:pt x="3786787" y="0"/>
                </a:lnTo>
                <a:lnTo>
                  <a:pt x="3786787" y="1068851"/>
                </a:lnTo>
                <a:lnTo>
                  <a:pt x="0" y="106885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DAGxD5M9Z0A</dc:identifier>
  <dcterms:modified xsi:type="dcterms:W3CDTF">2011-08-01T06:04:30Z</dcterms:modified>
  <cp:revision>1</cp:revision>
  <dc:title>Project presentation</dc:title>
</cp:coreProperties>
</file>