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https://www.digitaloye.com/india/seo-company-noida.html" TargetMode="External" Type="http://schemas.openxmlformats.org/officeDocument/2006/relationships/hyperlink"/><Relationship Id="rId4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Relationship Id="rId4" Target="https://www.digitaloye.com/india/seo-company-noida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sales@digitaloye.com" TargetMode="External" Type="http://schemas.openxmlformats.org/officeDocument/2006/relationships/hyperlink"/><Relationship Id="rId3" Target="http://www.digitaloye.com" TargetMode="External" Type="http://schemas.openxmlformats.org/officeDocument/2006/relationships/hyperlink"/><Relationship Id="rId4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C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581624" y="1028700"/>
            <a:ext cx="9231378" cy="9231378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409" r="0" b="-409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94721" y="177626"/>
            <a:ext cx="3441842" cy="851074"/>
          </a:xfrm>
          <a:custGeom>
            <a:avLst/>
            <a:gdLst/>
            <a:ahLst/>
            <a:cxnLst/>
            <a:rect r="r" b="b" t="t" l="l"/>
            <a:pathLst>
              <a:path h="851074" w="3441842">
                <a:moveTo>
                  <a:pt x="0" y="0"/>
                </a:moveTo>
                <a:lnTo>
                  <a:pt x="3441842" y="0"/>
                </a:lnTo>
                <a:lnTo>
                  <a:pt x="3441842" y="851074"/>
                </a:lnTo>
                <a:lnTo>
                  <a:pt x="0" y="8510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943166" y="3240438"/>
            <a:ext cx="10344834" cy="1019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59"/>
              </a:lnSpc>
            </a:pPr>
            <a:r>
              <a:rPr lang="en-US" sz="597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</a:t>
            </a:r>
            <a:r>
              <a:rPr lang="en-US" b="true" sz="597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SEO Company in Noida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947415" y="4905614"/>
            <a:ext cx="8220142" cy="73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5"/>
              </a:lnSpc>
            </a:pPr>
            <a:r>
              <a:rPr lang="en-US" sz="428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Powere</a:t>
            </a:r>
            <a:r>
              <a:rPr lang="en-US" sz="428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by DigitalOye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C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039979" y="1933024"/>
            <a:ext cx="7555865" cy="6711515"/>
            <a:chOff x="0" y="0"/>
            <a:chExt cx="714887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15014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50140">
                  <a:moveTo>
                    <a:pt x="6738524" y="0"/>
                  </a:moveTo>
                  <a:lnTo>
                    <a:pt x="410345" y="0"/>
                  </a:lnTo>
                  <a:cubicBezTo>
                    <a:pt x="183011" y="0"/>
                    <a:pt x="0" y="162560"/>
                    <a:pt x="0" y="364490"/>
                  </a:cubicBezTo>
                  <a:lnTo>
                    <a:pt x="0" y="5986780"/>
                  </a:lnTo>
                  <a:cubicBezTo>
                    <a:pt x="0" y="6187440"/>
                    <a:pt x="183011" y="6350000"/>
                    <a:pt x="410345" y="6350000"/>
                  </a:cubicBezTo>
                  <a:lnTo>
                    <a:pt x="6739955" y="6350000"/>
                  </a:lnTo>
                  <a:cubicBezTo>
                    <a:pt x="6965859" y="6350000"/>
                    <a:pt x="7150140" y="6187440"/>
                    <a:pt x="7150140" y="5985510"/>
                  </a:cubicBezTo>
                  <a:lnTo>
                    <a:pt x="7150140" y="364490"/>
                  </a:lnTo>
                  <a:cubicBezTo>
                    <a:pt x="7148870" y="162560"/>
                    <a:pt x="6965859" y="0"/>
                    <a:pt x="6738524" y="0"/>
                  </a:cubicBezTo>
                  <a:close/>
                </a:path>
              </a:pathLst>
            </a:custGeom>
            <a:blipFill>
              <a:blip r:embed="rId2"/>
              <a:stretch>
                <a:fillRect l="-1039" t="0" r="-1039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5000740" y="221601"/>
            <a:ext cx="3420187" cy="1022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83"/>
              </a:lnSpc>
            </a:pPr>
            <a:r>
              <a:rPr lang="en-US" b="true" sz="5988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Us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057392"/>
            <a:ext cx="8612522" cy="564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33127" indent="-316563" lvl="1">
              <a:lnSpc>
                <a:spcPts val="4985"/>
              </a:lnSpc>
              <a:buFont typeface="Arial"/>
              <a:buChar char="•"/>
            </a:pPr>
            <a:r>
              <a:rPr lang="en-US" sz="29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DigitalOye is a lea</a:t>
            </a:r>
            <a:r>
              <a:rPr lang="en-US" sz="29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ding SEO company in Noida</a:t>
            </a:r>
          </a:p>
          <a:p>
            <a:pPr algn="ctr" marL="633127" indent="-316563" lvl="1">
              <a:lnSpc>
                <a:spcPts val="4985"/>
              </a:lnSpc>
              <a:buFont typeface="Arial"/>
              <a:buChar char="•"/>
            </a:pPr>
            <a:r>
              <a:rPr lang="en-US" sz="29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by 500+ businesses across industries</a:t>
            </a:r>
          </a:p>
          <a:p>
            <a:pPr algn="ctr" marL="633127" indent="-316563" lvl="1">
              <a:lnSpc>
                <a:spcPts val="4985"/>
              </a:lnSpc>
              <a:buFont typeface="Arial"/>
              <a:buChar char="•"/>
            </a:pPr>
            <a:r>
              <a:rPr lang="en-US" sz="29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Expert team delivering result-driven SEO strategies</a:t>
            </a:r>
          </a:p>
          <a:p>
            <a:pPr algn="ctr" marL="633127" indent="-316563" lvl="1">
              <a:lnSpc>
                <a:spcPts val="4985"/>
              </a:lnSpc>
              <a:buFont typeface="Arial"/>
              <a:buChar char="•"/>
            </a:pPr>
            <a:r>
              <a:rPr lang="en-US" sz="29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Proven track record in boosting rankings and leads</a:t>
            </a:r>
          </a:p>
          <a:p>
            <a:pPr algn="ctr">
              <a:lnSpc>
                <a:spcPts val="4985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0" y="8587389"/>
            <a:ext cx="12016528" cy="1439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19"/>
              </a:lnSpc>
            </a:pPr>
            <a:r>
              <a:rPr lang="en-US" sz="272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</a:t>
            </a:r>
            <a:r>
              <a:rPr lang="en-US" b="true" sz="272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about digitaloye to visit official website , </a:t>
            </a:r>
            <a:r>
              <a:rPr lang="en-US" sz="27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digitaloye.com/india/seo-company-noida.html"/>
              </a:rPr>
              <a:t>https://www.digitaloye.com/india/seo-company-noida.html</a:t>
            </a:r>
            <a:r>
              <a:rPr lang="en-US" sz="27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819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94721" y="177626"/>
            <a:ext cx="3441842" cy="851074"/>
          </a:xfrm>
          <a:custGeom>
            <a:avLst/>
            <a:gdLst/>
            <a:ahLst/>
            <a:cxnLst/>
            <a:rect r="r" b="b" t="t" l="l"/>
            <a:pathLst>
              <a:path h="851074" w="3441842">
                <a:moveTo>
                  <a:pt x="0" y="0"/>
                </a:moveTo>
                <a:lnTo>
                  <a:pt x="3441842" y="0"/>
                </a:lnTo>
                <a:lnTo>
                  <a:pt x="3441842" y="851074"/>
                </a:lnTo>
                <a:lnTo>
                  <a:pt x="0" y="8510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C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2762809" y="1258746"/>
            <a:ext cx="5232190" cy="6971417"/>
            <a:chOff x="0" y="0"/>
            <a:chExt cx="6686423" cy="89090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9525" y="9525"/>
              <a:ext cx="6667373" cy="8890000"/>
            </a:xfrm>
            <a:custGeom>
              <a:avLst/>
              <a:gdLst/>
              <a:ahLst/>
              <a:cxnLst/>
              <a:rect r="r" b="b" t="t" l="l"/>
              <a:pathLst>
                <a:path h="8890000" w="6667373">
                  <a:moveTo>
                    <a:pt x="0" y="0"/>
                  </a:moveTo>
                  <a:lnTo>
                    <a:pt x="6667373" y="0"/>
                  </a:lnTo>
                  <a:lnTo>
                    <a:pt x="6667373" y="8890000"/>
                  </a:lnTo>
                  <a:lnTo>
                    <a:pt x="0" y="889000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226314" y="367665"/>
              <a:ext cx="6233795" cy="8173593"/>
            </a:xfrm>
            <a:custGeom>
              <a:avLst/>
              <a:gdLst/>
              <a:ahLst/>
              <a:cxnLst/>
              <a:rect r="r" b="b" t="t" l="l"/>
              <a:pathLst>
                <a:path h="8173593" w="6233795">
                  <a:moveTo>
                    <a:pt x="0" y="0"/>
                  </a:moveTo>
                  <a:lnTo>
                    <a:pt x="6233795" y="0"/>
                  </a:lnTo>
                  <a:lnTo>
                    <a:pt x="6233795" y="8173593"/>
                  </a:lnTo>
                  <a:lnTo>
                    <a:pt x="0" y="8173593"/>
                  </a:lnTo>
                  <a:close/>
                </a:path>
              </a:pathLst>
            </a:custGeom>
            <a:blipFill>
              <a:blip r:embed="rId2"/>
              <a:stretch>
                <a:fillRect l="-48248" t="0" r="-48248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86423" cy="8909050"/>
            </a:xfrm>
            <a:custGeom>
              <a:avLst/>
              <a:gdLst/>
              <a:ahLst/>
              <a:cxnLst/>
              <a:rect r="r" b="b" t="t" l="l"/>
              <a:pathLst>
                <a:path h="8909050" w="6686423">
                  <a:moveTo>
                    <a:pt x="6686423" y="8909050"/>
                  </a:moveTo>
                  <a:lnTo>
                    <a:pt x="0" y="8909050"/>
                  </a:lnTo>
                  <a:lnTo>
                    <a:pt x="0" y="0"/>
                  </a:lnTo>
                  <a:lnTo>
                    <a:pt x="6686423" y="0"/>
                  </a:lnTo>
                  <a:lnTo>
                    <a:pt x="6686423" y="8909050"/>
                  </a:lnTo>
                  <a:close/>
                  <a:moveTo>
                    <a:pt x="19050" y="8890000"/>
                  </a:moveTo>
                  <a:lnTo>
                    <a:pt x="6667373" y="8890000"/>
                  </a:lnTo>
                  <a:lnTo>
                    <a:pt x="6667373" y="19050"/>
                  </a:lnTo>
                  <a:lnTo>
                    <a:pt x="19050" y="19050"/>
                  </a:lnTo>
                  <a:lnTo>
                    <a:pt x="19050" y="8890000"/>
                  </a:lnTo>
                  <a:close/>
                  <a:moveTo>
                    <a:pt x="6469634" y="8550783"/>
                  </a:moveTo>
                  <a:lnTo>
                    <a:pt x="216789" y="8550783"/>
                  </a:lnTo>
                  <a:lnTo>
                    <a:pt x="216789" y="358140"/>
                  </a:lnTo>
                  <a:lnTo>
                    <a:pt x="6469634" y="358140"/>
                  </a:lnTo>
                  <a:lnTo>
                    <a:pt x="6469634" y="8550783"/>
                  </a:lnTo>
                  <a:close/>
                  <a:moveTo>
                    <a:pt x="235839" y="8531733"/>
                  </a:moveTo>
                  <a:lnTo>
                    <a:pt x="6450584" y="8531733"/>
                  </a:lnTo>
                  <a:lnTo>
                    <a:pt x="6450584" y="377190"/>
                  </a:lnTo>
                  <a:lnTo>
                    <a:pt x="235839" y="377190"/>
                  </a:lnTo>
                  <a:lnTo>
                    <a:pt x="235839" y="8531733"/>
                  </a:lnTo>
                  <a:close/>
                </a:path>
              </a:pathLst>
            </a:custGeom>
            <a:solidFill>
              <a:srgbClr val="7B8082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4095782" y="88841"/>
            <a:ext cx="5891283" cy="939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9"/>
              </a:lnSpc>
            </a:pPr>
            <a:r>
              <a:rPr lang="en-US" sz="550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Our</a:t>
            </a:r>
            <a:r>
              <a:rPr lang="en-US" b="true" sz="550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SEO Services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20038" y="1802953"/>
            <a:ext cx="11442772" cy="4733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20551" indent="-310275" lvl="1">
              <a:lnSpc>
                <a:spcPts val="5403"/>
              </a:lnSpc>
              <a:buFont typeface="Arial"/>
              <a:buChar char="•"/>
            </a:pPr>
            <a:r>
              <a:rPr lang="en-US" sz="28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On-Page SEO (content optimization, meta tags, keywor</a:t>
            </a:r>
            <a:r>
              <a:rPr lang="en-US" sz="28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ds)</a:t>
            </a:r>
          </a:p>
          <a:p>
            <a:pPr algn="ctr" marL="620551" indent="-310275" lvl="1">
              <a:lnSpc>
                <a:spcPts val="5403"/>
              </a:lnSpc>
              <a:buFont typeface="Arial"/>
              <a:buChar char="•"/>
            </a:pPr>
            <a:r>
              <a:rPr lang="en-US" sz="28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Off-Page SEO (link building, guest posting, brand mentions)</a:t>
            </a:r>
          </a:p>
          <a:p>
            <a:pPr algn="ctr" marL="620551" indent="-310275" lvl="1">
              <a:lnSpc>
                <a:spcPts val="5403"/>
              </a:lnSpc>
              <a:buFont typeface="Arial"/>
              <a:buChar char="•"/>
            </a:pPr>
            <a:r>
              <a:rPr lang="en-US" sz="28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Technical SEO (site audit, mobile optimization, speed enhancement)</a:t>
            </a:r>
          </a:p>
          <a:p>
            <a:pPr algn="ctr" marL="620551" indent="-310275" lvl="1">
              <a:lnSpc>
                <a:spcPts val="5403"/>
              </a:lnSpc>
              <a:buFont typeface="Arial"/>
              <a:buChar char="•"/>
            </a:pPr>
            <a:r>
              <a:rPr lang="en-US" sz="28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Local SEO (Google Business Profile optimization, local citations)</a:t>
            </a:r>
          </a:p>
          <a:p>
            <a:pPr algn="ctr">
              <a:lnSpc>
                <a:spcPts val="5403"/>
              </a:lnSpc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94721" y="177626"/>
            <a:ext cx="3441842" cy="851074"/>
          </a:xfrm>
          <a:custGeom>
            <a:avLst/>
            <a:gdLst/>
            <a:ahLst/>
            <a:cxnLst/>
            <a:rect r="r" b="b" t="t" l="l"/>
            <a:pathLst>
              <a:path h="851074" w="3441842">
                <a:moveTo>
                  <a:pt x="0" y="0"/>
                </a:moveTo>
                <a:lnTo>
                  <a:pt x="3441842" y="0"/>
                </a:lnTo>
                <a:lnTo>
                  <a:pt x="3441842" y="851074"/>
                </a:lnTo>
                <a:lnTo>
                  <a:pt x="0" y="8510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0" y="8587389"/>
            <a:ext cx="12016528" cy="1439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19"/>
              </a:lnSpc>
            </a:pPr>
            <a:r>
              <a:rPr lang="en-US" sz="272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</a:t>
            </a:r>
            <a:r>
              <a:rPr lang="en-US" b="true" sz="272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about digitaloye to visit official website , </a:t>
            </a:r>
            <a:r>
              <a:rPr lang="en-US" sz="27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digitaloye.com/india/seo-company-noida.html"/>
              </a:rPr>
              <a:t>https://www.digitaloye.com/india/seo-company-noida.html</a:t>
            </a:r>
            <a:r>
              <a:rPr lang="en-US" sz="27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81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CE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995038" y="704717"/>
            <a:ext cx="4907888" cy="122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15"/>
              </a:lnSpc>
            </a:pPr>
            <a:r>
              <a:rPr lang="en-US" sz="715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475780" y="2443576"/>
            <a:ext cx="12132752" cy="5190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41"/>
              </a:lnSpc>
            </a:pPr>
            <a:r>
              <a:rPr lang="en-US" b="true" sz="39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ctr">
              <a:lnSpc>
                <a:spcPts val="6941"/>
              </a:lnSpc>
            </a:pP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ctr">
              <a:lnSpc>
                <a:spcPts val="6941"/>
              </a:lnSpc>
            </a:pPr>
            <a:r>
              <a:rPr lang="en-US" b="true" sz="39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sales@digitaloye.com"/>
              </a:rPr>
              <a:t>sales@digitaloye.com</a:t>
            </a:r>
          </a:p>
          <a:p>
            <a:pPr algn="ctr">
              <a:lnSpc>
                <a:spcPts val="6941"/>
              </a:lnSpc>
            </a:pPr>
            <a:r>
              <a:rPr lang="en-US" b="true" sz="39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ctr">
              <a:lnSpc>
                <a:spcPts val="6941"/>
              </a:lnSpc>
            </a:pPr>
            <a:r>
              <a:rPr lang="en-US" b="true" sz="39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39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://www.digitaloye.com"/>
              </a:rPr>
              <a:t>www.digitaloye.com</a:t>
            </a:r>
          </a:p>
          <a:p>
            <a:pPr algn="ctr">
              <a:lnSpc>
                <a:spcPts val="6941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94721" y="177626"/>
            <a:ext cx="3441842" cy="851074"/>
          </a:xfrm>
          <a:custGeom>
            <a:avLst/>
            <a:gdLst/>
            <a:ahLst/>
            <a:cxnLst/>
            <a:rect r="r" b="b" t="t" l="l"/>
            <a:pathLst>
              <a:path h="851074" w="3441842">
                <a:moveTo>
                  <a:pt x="0" y="0"/>
                </a:moveTo>
                <a:lnTo>
                  <a:pt x="3441842" y="0"/>
                </a:lnTo>
                <a:lnTo>
                  <a:pt x="3441842" y="851074"/>
                </a:lnTo>
                <a:lnTo>
                  <a:pt x="0" y="8510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DAGxDRAXHg0</dc:identifier>
  <dcterms:modified xsi:type="dcterms:W3CDTF">2011-08-01T06:04:30Z</dcterms:modified>
  <cp:revision>1</cp:revision>
  <dc:title>Best SEO Company in Noida</dc:title>
</cp:coreProperties>
</file>