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Canva Sans Bold" charset="1" panose="020B0803030501040103"/>
      <p:regular r:id="rId11"/>
    </p:embeddedFont>
    <p:embeddedFont>
      <p:font typeface="Canva Sans" charset="1" panose="020B0503030501040103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2.png" Type="http://schemas.openxmlformats.org/officeDocument/2006/relationships/image"/><Relationship Id="rId4" Target="mailto:alokaresortmanali@gmail.com" TargetMode="External" Type="http://schemas.openxmlformats.org/officeDocument/2006/relationships/hyperlink"/><Relationship Id="rId5" Target="https://alokaresortmanali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0964129" y="1028700"/>
            <a:ext cx="7384377" cy="7384377"/>
            <a:chOff x="0" y="0"/>
            <a:chExt cx="8909050" cy="89090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210012" y="2402"/>
              <a:ext cx="9329074" cy="8904246"/>
            </a:xfrm>
            <a:custGeom>
              <a:avLst/>
              <a:gdLst/>
              <a:ahLst/>
              <a:cxnLst/>
              <a:rect r="r" b="b" t="t" l="l"/>
              <a:pathLst>
                <a:path h="8904246" w="9329074">
                  <a:moveTo>
                    <a:pt x="4664537" y="7123"/>
                  </a:moveTo>
                  <a:cubicBezTo>
                    <a:pt x="3071756" y="0"/>
                    <a:pt x="1596908" y="845651"/>
                    <a:pt x="798454" y="2223865"/>
                  </a:cubicBezTo>
                  <a:cubicBezTo>
                    <a:pt x="0" y="3602079"/>
                    <a:pt x="0" y="5302167"/>
                    <a:pt x="798454" y="6680382"/>
                  </a:cubicBezTo>
                  <a:cubicBezTo>
                    <a:pt x="1596908" y="8058595"/>
                    <a:pt x="3071756" y="8904246"/>
                    <a:pt x="4664537" y="8897123"/>
                  </a:cubicBezTo>
                  <a:cubicBezTo>
                    <a:pt x="6257318" y="8904246"/>
                    <a:pt x="7732166" y="8058595"/>
                    <a:pt x="8530620" y="6680382"/>
                  </a:cubicBezTo>
                  <a:cubicBezTo>
                    <a:pt x="9329074" y="5302167"/>
                    <a:pt x="9329074" y="3602079"/>
                    <a:pt x="8530620" y="2223865"/>
                  </a:cubicBezTo>
                  <a:cubicBezTo>
                    <a:pt x="7732166" y="845651"/>
                    <a:pt x="6257318" y="0"/>
                    <a:pt x="4664537" y="7123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63863" y="263805"/>
              <a:ext cx="8781323" cy="8381440"/>
            </a:xfrm>
            <a:custGeom>
              <a:avLst/>
              <a:gdLst/>
              <a:ahLst/>
              <a:cxnLst/>
              <a:rect r="r" b="b" t="t" l="l"/>
              <a:pathLst>
                <a:path h="8381440" w="8781323">
                  <a:moveTo>
                    <a:pt x="4390662" y="6705"/>
                  </a:moveTo>
                  <a:cubicBezTo>
                    <a:pt x="2891400" y="0"/>
                    <a:pt x="1503147" y="795999"/>
                    <a:pt x="751573" y="2093292"/>
                  </a:cubicBezTo>
                  <a:cubicBezTo>
                    <a:pt x="0" y="3390586"/>
                    <a:pt x="0" y="4990854"/>
                    <a:pt x="751573" y="6288148"/>
                  </a:cubicBezTo>
                  <a:cubicBezTo>
                    <a:pt x="1503147" y="7585441"/>
                    <a:pt x="2891400" y="8381440"/>
                    <a:pt x="4390662" y="8374735"/>
                  </a:cubicBezTo>
                  <a:cubicBezTo>
                    <a:pt x="5889924" y="8381440"/>
                    <a:pt x="7278177" y="7585441"/>
                    <a:pt x="8029751" y="6288148"/>
                  </a:cubicBezTo>
                  <a:cubicBezTo>
                    <a:pt x="8781323" y="4990854"/>
                    <a:pt x="8781323" y="3390586"/>
                    <a:pt x="8029751" y="2093292"/>
                  </a:cubicBezTo>
                  <a:cubicBezTo>
                    <a:pt x="7278177" y="795999"/>
                    <a:pt x="5889924" y="0"/>
                    <a:pt x="4390662" y="6705"/>
                  </a:cubicBezTo>
                  <a:close/>
                </a:path>
              </a:pathLst>
            </a:custGeom>
            <a:blipFill>
              <a:blip r:embed="rId2"/>
              <a:stretch>
                <a:fillRect l="223" t="0" r="223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909050" cy="8909050"/>
            </a:xfrm>
            <a:custGeom>
              <a:avLst/>
              <a:gdLst/>
              <a:ahLst/>
              <a:cxnLst/>
              <a:rect r="r" b="b" t="t" l="l"/>
              <a:pathLst>
                <a:path h="8909050" w="8909050">
                  <a:moveTo>
                    <a:pt x="4454525" y="8909050"/>
                  </a:moveTo>
                  <a:cubicBezTo>
                    <a:pt x="3264662" y="8909050"/>
                    <a:pt x="2146046" y="8445500"/>
                    <a:pt x="1304544" y="7603744"/>
                  </a:cubicBezTo>
                  <a:cubicBezTo>
                    <a:pt x="895477" y="7194550"/>
                    <a:pt x="574294" y="6718173"/>
                    <a:pt x="350012" y="6187694"/>
                  </a:cubicBezTo>
                  <a:cubicBezTo>
                    <a:pt x="117729" y="5638673"/>
                    <a:pt x="0" y="5055489"/>
                    <a:pt x="0" y="4454525"/>
                  </a:cubicBezTo>
                  <a:cubicBezTo>
                    <a:pt x="0" y="3854704"/>
                    <a:pt x="117475" y="3272282"/>
                    <a:pt x="349377" y="2723642"/>
                  </a:cubicBezTo>
                  <a:cubicBezTo>
                    <a:pt x="573405" y="2193163"/>
                    <a:pt x="894207" y="1716786"/>
                    <a:pt x="1302766" y="1307338"/>
                  </a:cubicBezTo>
                  <a:cubicBezTo>
                    <a:pt x="2144141" y="464312"/>
                    <a:pt x="3263519" y="0"/>
                    <a:pt x="4454525" y="0"/>
                  </a:cubicBezTo>
                  <a:cubicBezTo>
                    <a:pt x="5055362" y="0"/>
                    <a:pt x="5638419" y="117729"/>
                    <a:pt x="6187440" y="350012"/>
                  </a:cubicBezTo>
                  <a:cubicBezTo>
                    <a:pt x="6717792" y="574294"/>
                    <a:pt x="7194296" y="895477"/>
                    <a:pt x="7603490" y="1304544"/>
                  </a:cubicBezTo>
                  <a:cubicBezTo>
                    <a:pt x="8445373" y="2146046"/>
                    <a:pt x="8909050" y="3264789"/>
                    <a:pt x="8909050" y="4454652"/>
                  </a:cubicBezTo>
                  <a:cubicBezTo>
                    <a:pt x="8909050" y="5644769"/>
                    <a:pt x="8445246" y="6763766"/>
                    <a:pt x="7602982" y="7605268"/>
                  </a:cubicBezTo>
                  <a:cubicBezTo>
                    <a:pt x="7193789" y="8014208"/>
                    <a:pt x="6717285" y="8335138"/>
                    <a:pt x="6186932" y="8559419"/>
                  </a:cubicBezTo>
                  <a:cubicBezTo>
                    <a:pt x="5637911" y="8791321"/>
                    <a:pt x="5055108" y="8909050"/>
                    <a:pt x="4454525" y="8909050"/>
                  </a:cubicBezTo>
                  <a:close/>
                  <a:moveTo>
                    <a:pt x="4454525" y="19050"/>
                  </a:moveTo>
                  <a:cubicBezTo>
                    <a:pt x="3268599" y="19050"/>
                    <a:pt x="2154047" y="481330"/>
                    <a:pt x="1316228" y="1320800"/>
                  </a:cubicBezTo>
                  <a:cubicBezTo>
                    <a:pt x="909447" y="1728343"/>
                    <a:pt x="590042" y="2202815"/>
                    <a:pt x="366903" y="2731008"/>
                  </a:cubicBezTo>
                  <a:cubicBezTo>
                    <a:pt x="136017" y="3277362"/>
                    <a:pt x="19050" y="3857244"/>
                    <a:pt x="19050" y="4454525"/>
                  </a:cubicBezTo>
                  <a:cubicBezTo>
                    <a:pt x="19050" y="5052949"/>
                    <a:pt x="136271" y="5633593"/>
                    <a:pt x="367538" y="6180328"/>
                  </a:cubicBezTo>
                  <a:cubicBezTo>
                    <a:pt x="590931" y="6708522"/>
                    <a:pt x="910717" y="7182866"/>
                    <a:pt x="1318006" y="7590282"/>
                  </a:cubicBezTo>
                  <a:cubicBezTo>
                    <a:pt x="2155825" y="8428355"/>
                    <a:pt x="3269742" y="8890000"/>
                    <a:pt x="4454525" y="8890000"/>
                  </a:cubicBezTo>
                  <a:cubicBezTo>
                    <a:pt x="5052568" y="8890000"/>
                    <a:pt x="5632958" y="8772779"/>
                    <a:pt x="6179439" y="8541766"/>
                  </a:cubicBezTo>
                  <a:cubicBezTo>
                    <a:pt x="6707632" y="8318500"/>
                    <a:pt x="7181977" y="7998841"/>
                    <a:pt x="7589520" y="7591679"/>
                  </a:cubicBezTo>
                  <a:cubicBezTo>
                    <a:pt x="8428101" y="6753733"/>
                    <a:pt x="8890000" y="5639562"/>
                    <a:pt x="8890000" y="4454525"/>
                  </a:cubicBezTo>
                  <a:cubicBezTo>
                    <a:pt x="8890000" y="3269742"/>
                    <a:pt x="8428355" y="2155825"/>
                    <a:pt x="7590028" y="1317879"/>
                  </a:cubicBezTo>
                  <a:cubicBezTo>
                    <a:pt x="7182612" y="910590"/>
                    <a:pt x="6708140" y="590931"/>
                    <a:pt x="6180074" y="367538"/>
                  </a:cubicBezTo>
                  <a:cubicBezTo>
                    <a:pt x="5633339" y="136271"/>
                    <a:pt x="5052822" y="19050"/>
                    <a:pt x="4454525" y="19050"/>
                  </a:cubicBezTo>
                  <a:close/>
                  <a:moveTo>
                    <a:pt x="4454525" y="8648065"/>
                  </a:moveTo>
                  <a:cubicBezTo>
                    <a:pt x="3334385" y="8648065"/>
                    <a:pt x="2281301" y="8211693"/>
                    <a:pt x="1489075" y="7419213"/>
                  </a:cubicBezTo>
                  <a:cubicBezTo>
                    <a:pt x="697103" y="6626987"/>
                    <a:pt x="260985" y="5574157"/>
                    <a:pt x="260985" y="4454525"/>
                  </a:cubicBezTo>
                  <a:cubicBezTo>
                    <a:pt x="260985" y="3889756"/>
                    <a:pt x="371602" y="3341497"/>
                    <a:pt x="589788" y="2824988"/>
                  </a:cubicBezTo>
                  <a:cubicBezTo>
                    <a:pt x="800735" y="2325624"/>
                    <a:pt x="1102741" y="1877060"/>
                    <a:pt x="1487297" y="1491742"/>
                  </a:cubicBezTo>
                  <a:cubicBezTo>
                    <a:pt x="2279396" y="698119"/>
                    <a:pt x="3333242" y="260985"/>
                    <a:pt x="4454398" y="260985"/>
                  </a:cubicBezTo>
                  <a:cubicBezTo>
                    <a:pt x="5573776" y="260985"/>
                    <a:pt x="6626606" y="697103"/>
                    <a:pt x="7418832" y="1488948"/>
                  </a:cubicBezTo>
                  <a:cubicBezTo>
                    <a:pt x="8211438" y="2281174"/>
                    <a:pt x="8647937" y="3334385"/>
                    <a:pt x="8647937" y="4454398"/>
                  </a:cubicBezTo>
                  <a:cubicBezTo>
                    <a:pt x="8647937" y="5574792"/>
                    <a:pt x="8211311" y="6628130"/>
                    <a:pt x="7418450" y="7420356"/>
                  </a:cubicBezTo>
                  <a:cubicBezTo>
                    <a:pt x="6626225" y="8212074"/>
                    <a:pt x="5573522" y="8648065"/>
                    <a:pt x="4454525" y="8648065"/>
                  </a:cubicBezTo>
                  <a:close/>
                  <a:moveTo>
                    <a:pt x="4454525" y="280035"/>
                  </a:moveTo>
                  <a:cubicBezTo>
                    <a:pt x="3338449" y="280035"/>
                    <a:pt x="2289429" y="715137"/>
                    <a:pt x="1500886" y="1505204"/>
                  </a:cubicBezTo>
                  <a:cubicBezTo>
                    <a:pt x="713613" y="2294001"/>
                    <a:pt x="280035" y="3341370"/>
                    <a:pt x="280035" y="4454525"/>
                  </a:cubicBezTo>
                  <a:cubicBezTo>
                    <a:pt x="280035" y="5569077"/>
                    <a:pt x="714248" y="6617081"/>
                    <a:pt x="1502537" y="7405751"/>
                  </a:cubicBezTo>
                  <a:cubicBezTo>
                    <a:pt x="2291080" y="8194548"/>
                    <a:pt x="3339465" y="8629015"/>
                    <a:pt x="4454525" y="8629015"/>
                  </a:cubicBezTo>
                  <a:cubicBezTo>
                    <a:pt x="5568442" y="8629015"/>
                    <a:pt x="6616319" y="8195056"/>
                    <a:pt x="7405116" y="7407021"/>
                  </a:cubicBezTo>
                  <a:cubicBezTo>
                    <a:pt x="8194422" y="6618477"/>
                    <a:pt x="8629015" y="5569839"/>
                    <a:pt x="8629015" y="4454525"/>
                  </a:cubicBezTo>
                  <a:cubicBezTo>
                    <a:pt x="8629015" y="3339465"/>
                    <a:pt x="8194548" y="2291080"/>
                    <a:pt x="7405497" y="1502537"/>
                  </a:cubicBezTo>
                  <a:cubicBezTo>
                    <a:pt x="6616827" y="714121"/>
                    <a:pt x="5568823" y="280035"/>
                    <a:pt x="4454525" y="280035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0" y="0"/>
            <a:ext cx="6450341" cy="1507767"/>
          </a:xfrm>
          <a:custGeom>
            <a:avLst/>
            <a:gdLst/>
            <a:ahLst/>
            <a:cxnLst/>
            <a:rect r="r" b="b" t="t" l="l"/>
            <a:pathLst>
              <a:path h="1507767" w="6450341">
                <a:moveTo>
                  <a:pt x="0" y="0"/>
                </a:moveTo>
                <a:lnTo>
                  <a:pt x="6450341" y="0"/>
                </a:lnTo>
                <a:lnTo>
                  <a:pt x="6450341" y="1507767"/>
                </a:lnTo>
                <a:lnTo>
                  <a:pt x="0" y="15077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00" y="2160417"/>
            <a:ext cx="8473796" cy="959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03"/>
              </a:lnSpc>
            </a:pPr>
            <a:r>
              <a:rPr lang="en-US" sz="5573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Luxury Resorts in</a:t>
            </a:r>
            <a:r>
              <a:rPr lang="en-US" b="true" sz="5573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Manali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345959" y="9163050"/>
            <a:ext cx="4386102" cy="7617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27"/>
              </a:lnSpc>
            </a:pPr>
            <a:r>
              <a:rPr lang="en-US" sz="4377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By. Aloka Resort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0" y="4141019"/>
            <a:ext cx="11078021" cy="10024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0"/>
              </a:lnSpc>
            </a:pPr>
            <a:r>
              <a:rPr lang="en-US" sz="290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Experience comfort, elegance,</a:t>
            </a:r>
            <a:r>
              <a:rPr lang="en-US" sz="290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and breathtaking Himalayan views.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07899" y="1507767"/>
            <a:ext cx="6651186" cy="7914577"/>
            <a:chOff x="0" y="0"/>
            <a:chExt cx="3790950" cy="451104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158750" y="158750"/>
              <a:ext cx="3473450" cy="4193540"/>
            </a:xfrm>
            <a:custGeom>
              <a:avLst/>
              <a:gdLst/>
              <a:ahLst/>
              <a:cxnLst/>
              <a:rect r="r" b="b" t="t" l="l"/>
              <a:pathLst>
                <a:path h="4193540" w="3473450">
                  <a:moveTo>
                    <a:pt x="0" y="0"/>
                  </a:moveTo>
                  <a:lnTo>
                    <a:pt x="3473450" y="0"/>
                  </a:lnTo>
                  <a:lnTo>
                    <a:pt x="3473450" y="4193540"/>
                  </a:lnTo>
                  <a:lnTo>
                    <a:pt x="0" y="4193540"/>
                  </a:lnTo>
                  <a:close/>
                </a:path>
              </a:pathLst>
            </a:custGeom>
            <a:blipFill>
              <a:blip r:embed="rId2"/>
              <a:stretch>
                <a:fillRect l="-335" t="0" r="-335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8157227" y="101719"/>
            <a:ext cx="7299263" cy="12420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235"/>
              </a:lnSpc>
            </a:pPr>
            <a:r>
              <a:rPr lang="en-US" sz="7311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Intro</a:t>
            </a:r>
            <a:r>
              <a:rPr lang="en-US" b="true" sz="731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duction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0" y="0"/>
            <a:ext cx="6450341" cy="1507767"/>
          </a:xfrm>
          <a:custGeom>
            <a:avLst/>
            <a:gdLst/>
            <a:ahLst/>
            <a:cxnLst/>
            <a:rect r="r" b="b" t="t" l="l"/>
            <a:pathLst>
              <a:path h="1507767" w="6450341">
                <a:moveTo>
                  <a:pt x="0" y="0"/>
                </a:moveTo>
                <a:lnTo>
                  <a:pt x="6450341" y="0"/>
                </a:lnTo>
                <a:lnTo>
                  <a:pt x="6450341" y="1507767"/>
                </a:lnTo>
                <a:lnTo>
                  <a:pt x="0" y="15077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7185406" y="2074524"/>
            <a:ext cx="10628999" cy="512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744591" indent="-372295" lvl="1">
              <a:lnSpc>
                <a:spcPts val="6863"/>
              </a:lnSpc>
              <a:buFont typeface="Arial"/>
              <a:buChar char="•"/>
            </a:pPr>
            <a:r>
              <a:rPr lang="en-US" sz="3448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Manali – </a:t>
            </a:r>
            <a:r>
              <a:rPr lang="en-US" sz="3448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 paradise nestled in the Himalayas.</a:t>
            </a:r>
          </a:p>
          <a:p>
            <a:pPr algn="ctr" marL="744591" indent="-372295" lvl="1">
              <a:lnSpc>
                <a:spcPts val="6863"/>
              </a:lnSpc>
              <a:buFont typeface="Arial"/>
              <a:buChar char="•"/>
            </a:pPr>
            <a:r>
              <a:rPr lang="en-US" sz="3448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Known for snow-capped peaks, lush valleys, and serene rivers.</a:t>
            </a:r>
          </a:p>
          <a:p>
            <a:pPr algn="ctr" marL="744591" indent="-372295" lvl="1">
              <a:lnSpc>
                <a:spcPts val="6863"/>
              </a:lnSpc>
              <a:buFont typeface="Arial"/>
              <a:buChar char="•"/>
            </a:pPr>
            <a:r>
              <a:rPr lang="en-US" sz="3448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Luxury resorts here offer world-class hospitality amidst natural beauty.</a:t>
            </a:r>
          </a:p>
          <a:p>
            <a:pPr algn="ctr">
              <a:lnSpc>
                <a:spcPts val="6863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7462958" y="8143325"/>
            <a:ext cx="10073894" cy="14738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34"/>
              </a:lnSpc>
              <a:spcBef>
                <a:spcPct val="0"/>
              </a:spcBef>
            </a:pPr>
            <a:r>
              <a:rPr lang="en-US" sz="281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More About Aloka Resort in Manali to visit official website , </a:t>
            </a:r>
          </a:p>
          <a:p>
            <a:pPr algn="ctr">
              <a:lnSpc>
                <a:spcPts val="3934"/>
              </a:lnSpc>
              <a:spcBef>
                <a:spcPct val="0"/>
              </a:spcBef>
            </a:pPr>
            <a:r>
              <a:rPr lang="en-US" sz="281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https://alokaresortmanali.com/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-218561" y="1884306"/>
            <a:ext cx="6887463" cy="7565660"/>
            <a:chOff x="0" y="0"/>
            <a:chExt cx="5803900" cy="63754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12700" y="12700"/>
              <a:ext cx="57785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5778500">
                  <a:moveTo>
                    <a:pt x="2889250" y="0"/>
                  </a:moveTo>
                  <a:cubicBezTo>
                    <a:pt x="1258570" y="0"/>
                    <a:pt x="0" y="1144270"/>
                    <a:pt x="0" y="2917190"/>
                  </a:cubicBezTo>
                  <a:cubicBezTo>
                    <a:pt x="0" y="4175760"/>
                    <a:pt x="0" y="6350000"/>
                    <a:pt x="0" y="6350000"/>
                  </a:cubicBezTo>
                  <a:lnTo>
                    <a:pt x="2889250" y="6350000"/>
                  </a:lnTo>
                  <a:lnTo>
                    <a:pt x="5778500" y="6350000"/>
                  </a:lnTo>
                  <a:cubicBezTo>
                    <a:pt x="5778500" y="6350000"/>
                    <a:pt x="5778500" y="4175760"/>
                    <a:pt x="5778500" y="2917190"/>
                  </a:cubicBezTo>
                  <a:cubicBezTo>
                    <a:pt x="5778500" y="1144270"/>
                    <a:pt x="4519930" y="0"/>
                    <a:pt x="2889250" y="0"/>
                  </a:cubicBezTo>
                  <a:close/>
                </a:path>
              </a:pathLst>
            </a:custGeom>
            <a:blipFill>
              <a:blip r:embed="rId2"/>
              <a:stretch>
                <a:fillRect l="-47680" t="0" r="-4768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803900" cy="6375400"/>
            </a:xfrm>
            <a:custGeom>
              <a:avLst/>
              <a:gdLst/>
              <a:ahLst/>
              <a:cxnLst/>
              <a:rect r="r" b="b" t="t" l="l"/>
              <a:pathLst>
                <a:path h="6375400" w="5803900">
                  <a:moveTo>
                    <a:pt x="5803900" y="6375400"/>
                  </a:moveTo>
                  <a:lnTo>
                    <a:pt x="0" y="6375400"/>
                  </a:lnTo>
                  <a:lnTo>
                    <a:pt x="0" y="2929890"/>
                  </a:lnTo>
                  <a:cubicBezTo>
                    <a:pt x="0" y="2495550"/>
                    <a:pt x="74930" y="2089150"/>
                    <a:pt x="223520" y="1720850"/>
                  </a:cubicBezTo>
                  <a:cubicBezTo>
                    <a:pt x="365760" y="1367790"/>
                    <a:pt x="571500" y="1056640"/>
                    <a:pt x="836930" y="797560"/>
                  </a:cubicBezTo>
                  <a:cubicBezTo>
                    <a:pt x="1361440" y="283210"/>
                    <a:pt x="2095500" y="0"/>
                    <a:pt x="2901950" y="0"/>
                  </a:cubicBezTo>
                  <a:cubicBezTo>
                    <a:pt x="3708400" y="0"/>
                    <a:pt x="4441190" y="283210"/>
                    <a:pt x="4966970" y="797560"/>
                  </a:cubicBezTo>
                  <a:cubicBezTo>
                    <a:pt x="5232400" y="1056640"/>
                    <a:pt x="5438140" y="1367790"/>
                    <a:pt x="5580380" y="1722120"/>
                  </a:cubicBezTo>
                  <a:cubicBezTo>
                    <a:pt x="5728970" y="2090420"/>
                    <a:pt x="5803900" y="2496820"/>
                    <a:pt x="5803900" y="2931160"/>
                  </a:cubicBezTo>
                  <a:lnTo>
                    <a:pt x="5803900" y="6375400"/>
                  </a:lnTo>
                  <a:close/>
                  <a:moveTo>
                    <a:pt x="25400" y="6350000"/>
                  </a:moveTo>
                  <a:lnTo>
                    <a:pt x="5778500" y="6350000"/>
                  </a:lnTo>
                  <a:lnTo>
                    <a:pt x="5778500" y="2929890"/>
                  </a:lnTo>
                  <a:cubicBezTo>
                    <a:pt x="5778500" y="2499360"/>
                    <a:pt x="5703570" y="2095500"/>
                    <a:pt x="5557520" y="1731010"/>
                  </a:cubicBezTo>
                  <a:cubicBezTo>
                    <a:pt x="5416550" y="1380490"/>
                    <a:pt x="5212080" y="1073150"/>
                    <a:pt x="4949190" y="815340"/>
                  </a:cubicBezTo>
                  <a:cubicBezTo>
                    <a:pt x="4428490" y="306070"/>
                    <a:pt x="3700780" y="25400"/>
                    <a:pt x="2901950" y="25400"/>
                  </a:cubicBezTo>
                  <a:cubicBezTo>
                    <a:pt x="2103120" y="25400"/>
                    <a:pt x="1375410" y="306070"/>
                    <a:pt x="854710" y="815340"/>
                  </a:cubicBezTo>
                  <a:cubicBezTo>
                    <a:pt x="591820" y="1071880"/>
                    <a:pt x="387350" y="1380490"/>
                    <a:pt x="246380" y="1731010"/>
                  </a:cubicBezTo>
                  <a:cubicBezTo>
                    <a:pt x="100330" y="2095500"/>
                    <a:pt x="25400" y="2499360"/>
                    <a:pt x="25400" y="2929890"/>
                  </a:cubicBezTo>
                  <a:lnTo>
                    <a:pt x="25400" y="635000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TextBox 5" id="5"/>
          <p:cNvSpPr txBox="true"/>
          <p:nvPr/>
        </p:nvSpPr>
        <p:spPr>
          <a:xfrm rot="0">
            <a:off x="7165460" y="366300"/>
            <a:ext cx="9786161" cy="2412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40"/>
              </a:lnSpc>
            </a:pPr>
            <a:r>
              <a:rPr lang="en-US" sz="46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Key</a:t>
            </a:r>
            <a:r>
              <a:rPr lang="en-US" b="true" sz="46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Features of Luxury Resorts</a:t>
            </a:r>
          </a:p>
          <a:p>
            <a:pPr algn="ctr">
              <a:lnSpc>
                <a:spcPts val="6440"/>
              </a:lnSpc>
            </a:pPr>
          </a:p>
          <a:p>
            <a:pPr algn="ctr">
              <a:lnSpc>
                <a:spcPts val="6440"/>
              </a:lnSpc>
            </a:pP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0" y="0"/>
            <a:ext cx="6450341" cy="1507767"/>
          </a:xfrm>
          <a:custGeom>
            <a:avLst/>
            <a:gdLst/>
            <a:ahLst/>
            <a:cxnLst/>
            <a:rect r="r" b="b" t="t" l="l"/>
            <a:pathLst>
              <a:path h="1507767" w="6450341">
                <a:moveTo>
                  <a:pt x="0" y="0"/>
                </a:moveTo>
                <a:lnTo>
                  <a:pt x="6450341" y="0"/>
                </a:lnTo>
                <a:lnTo>
                  <a:pt x="6450341" y="1507767"/>
                </a:lnTo>
                <a:lnTo>
                  <a:pt x="0" y="15077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6668902" y="1636656"/>
            <a:ext cx="11046623" cy="35620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582214" indent="-291107" lvl="1">
              <a:lnSpc>
                <a:spcPts val="5770"/>
              </a:lnSpc>
              <a:buFont typeface="Arial"/>
              <a:buChar char="•"/>
            </a:pPr>
            <a:r>
              <a:rPr lang="en-US" sz="269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Spacious and elegantly designed rooms with modern amenities.</a:t>
            </a:r>
          </a:p>
          <a:p>
            <a:pPr algn="ctr" marL="582214" indent="-291107" lvl="1">
              <a:lnSpc>
                <a:spcPts val="5770"/>
              </a:lnSpc>
              <a:buFont typeface="Arial"/>
              <a:buChar char="•"/>
            </a:pPr>
            <a:r>
              <a:rPr lang="en-US" sz="269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Scenic views of mountains and valleys.</a:t>
            </a:r>
          </a:p>
          <a:p>
            <a:pPr algn="ctr" marL="582214" indent="-291107" lvl="1">
              <a:lnSpc>
                <a:spcPts val="5770"/>
              </a:lnSpc>
              <a:buFont typeface="Arial"/>
              <a:buChar char="•"/>
            </a:pPr>
            <a:r>
              <a:rPr lang="en-US" sz="269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Fine-dining restaurants with multi-cuisine options.</a:t>
            </a:r>
          </a:p>
          <a:p>
            <a:pPr algn="ctr" marL="582214" indent="-291107" lvl="1">
              <a:lnSpc>
                <a:spcPts val="5770"/>
              </a:lnSpc>
              <a:buFont typeface="Arial"/>
              <a:buChar char="•"/>
            </a:pPr>
            <a:r>
              <a:rPr lang="en-US" sz="269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Wellness spa &amp; rejuvenation therapies.</a:t>
            </a:r>
          </a:p>
          <a:p>
            <a:pPr algn="ctr" marL="582214" indent="-291107" lvl="1">
              <a:lnSpc>
                <a:spcPts val="5770"/>
              </a:lnSpc>
              <a:buFont typeface="Arial"/>
              <a:buChar char="•"/>
            </a:pPr>
            <a:r>
              <a:rPr lang="en-US" sz="269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Adventure activities like trekking, skiing, and paragliding.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462958" y="8143325"/>
            <a:ext cx="10073894" cy="14738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34"/>
              </a:lnSpc>
              <a:spcBef>
                <a:spcPct val="0"/>
              </a:spcBef>
            </a:pPr>
            <a:r>
              <a:rPr lang="en-US" sz="281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More About Aloka Resort in Manali to visit official website , </a:t>
            </a:r>
          </a:p>
          <a:p>
            <a:pPr algn="ctr">
              <a:lnSpc>
                <a:spcPts val="3934"/>
              </a:lnSpc>
              <a:spcBef>
                <a:spcPct val="0"/>
              </a:spcBef>
            </a:pPr>
            <a:r>
              <a:rPr lang="en-US" sz="281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https://alokaresortmanali.com/ 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2723209"/>
            <a:ext cx="6277996" cy="6277996"/>
            <a:chOff x="0" y="0"/>
            <a:chExt cx="6350000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4838700" y="0"/>
                  </a:moveTo>
                  <a:lnTo>
                    <a:pt x="1511300" y="0"/>
                  </a:lnTo>
                  <a:cubicBezTo>
                    <a:pt x="676910" y="0"/>
                    <a:pt x="0" y="676910"/>
                    <a:pt x="0" y="1511300"/>
                  </a:cubicBezTo>
                  <a:lnTo>
                    <a:pt x="0" y="6350000"/>
                  </a:lnTo>
                  <a:lnTo>
                    <a:pt x="4838700" y="6350000"/>
                  </a:lnTo>
                  <a:cubicBezTo>
                    <a:pt x="5673090" y="6350000"/>
                    <a:pt x="6350000" y="5673090"/>
                    <a:pt x="6350000" y="4838700"/>
                  </a:cubicBezTo>
                  <a:lnTo>
                    <a:pt x="6350000" y="0"/>
                  </a:lnTo>
                  <a:lnTo>
                    <a:pt x="4838700" y="0"/>
                  </a:lnTo>
                  <a:close/>
                </a:path>
              </a:pathLst>
            </a:custGeom>
            <a:blipFill>
              <a:blip r:embed="rId2"/>
              <a:stretch>
                <a:fillRect l="-38888" t="0" r="-38888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0" y="0"/>
            <a:ext cx="6450341" cy="1507767"/>
          </a:xfrm>
          <a:custGeom>
            <a:avLst/>
            <a:gdLst/>
            <a:ahLst/>
            <a:cxnLst/>
            <a:rect r="r" b="b" t="t" l="l"/>
            <a:pathLst>
              <a:path h="1507767" w="6450341">
                <a:moveTo>
                  <a:pt x="0" y="0"/>
                </a:moveTo>
                <a:lnTo>
                  <a:pt x="6450341" y="0"/>
                </a:lnTo>
                <a:lnTo>
                  <a:pt x="6450341" y="1507767"/>
                </a:lnTo>
                <a:lnTo>
                  <a:pt x="0" y="15077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050711" y="1153618"/>
            <a:ext cx="13057876" cy="978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75"/>
              </a:lnSpc>
            </a:pPr>
            <a:r>
              <a:rPr lang="en-US" sz="5696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Popul</a:t>
            </a:r>
            <a:r>
              <a:rPr lang="en-US" b="true" sz="569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ar Luxury Resorts in Manali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145913" y="2977053"/>
            <a:ext cx="11348293" cy="28851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08998" indent="-304499" lvl="1">
              <a:lnSpc>
                <a:spcPts val="5867"/>
              </a:lnSpc>
              <a:buFont typeface="Arial"/>
              <a:buChar char="•"/>
            </a:pPr>
            <a:r>
              <a:rPr lang="en-US" b="true" sz="282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Aloka Resort</a:t>
            </a:r>
            <a:r>
              <a:rPr lang="en-US" sz="282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– Perfect blend of luxury &amp; nature.</a:t>
            </a:r>
          </a:p>
          <a:p>
            <a:pPr algn="ctr" marL="608998" indent="-304499" lvl="1">
              <a:lnSpc>
                <a:spcPts val="5867"/>
              </a:lnSpc>
              <a:buFont typeface="Arial"/>
              <a:buChar char="•"/>
            </a:pPr>
            <a:r>
              <a:rPr lang="en-US" sz="282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Span Resort &amp; Spa – Riverside retreat with premium amenities.</a:t>
            </a:r>
          </a:p>
          <a:p>
            <a:pPr algn="ctr" marL="608998" indent="-304499" lvl="1">
              <a:lnSpc>
                <a:spcPts val="5867"/>
              </a:lnSpc>
              <a:buFont typeface="Arial"/>
              <a:buChar char="•"/>
            </a:pPr>
            <a:r>
              <a:rPr lang="en-US" sz="282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The Himalayan – Castle-style resort with heritage charm.</a:t>
            </a:r>
          </a:p>
          <a:p>
            <a:pPr algn="ctr" marL="608998" indent="-304499" lvl="1">
              <a:lnSpc>
                <a:spcPts val="5867"/>
              </a:lnSpc>
              <a:buFont typeface="Arial"/>
              <a:buChar char="•"/>
            </a:pPr>
            <a:r>
              <a:rPr lang="en-US" sz="282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Manu Allaya – Wellness-focused luxury stay.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6783112" y="7963912"/>
            <a:ext cx="10073894" cy="14738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34"/>
              </a:lnSpc>
              <a:spcBef>
                <a:spcPct val="0"/>
              </a:spcBef>
            </a:pPr>
            <a:r>
              <a:rPr lang="en-US" sz="281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More About Aloka Resort in Manali to visit official website , </a:t>
            </a:r>
          </a:p>
          <a:p>
            <a:pPr algn="ctr">
              <a:lnSpc>
                <a:spcPts val="3934"/>
              </a:lnSpc>
              <a:spcBef>
                <a:spcPct val="0"/>
              </a:spcBef>
            </a:pPr>
            <a:r>
              <a:rPr lang="en-US" sz="281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https://alokaresortmanali.com/ 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950420" y="2003915"/>
            <a:ext cx="7337580" cy="5246370"/>
            <a:chOff x="0" y="0"/>
            <a:chExt cx="7620000" cy="54483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7618730" cy="5448300"/>
            </a:xfrm>
            <a:custGeom>
              <a:avLst/>
              <a:gdLst/>
              <a:ahLst/>
              <a:cxnLst/>
              <a:rect r="r" b="b" t="t" l="l"/>
              <a:pathLst>
                <a:path h="5448300" w="7618730">
                  <a:moveTo>
                    <a:pt x="6323330" y="0"/>
                  </a:moveTo>
                  <a:lnTo>
                    <a:pt x="1296670" y="0"/>
                  </a:lnTo>
                  <a:cubicBezTo>
                    <a:pt x="580390" y="0"/>
                    <a:pt x="0" y="580390"/>
                    <a:pt x="0" y="1296670"/>
                  </a:cubicBezTo>
                  <a:lnTo>
                    <a:pt x="0" y="5448300"/>
                  </a:lnTo>
                  <a:lnTo>
                    <a:pt x="6322060" y="5448300"/>
                  </a:lnTo>
                  <a:cubicBezTo>
                    <a:pt x="7038340" y="5448300"/>
                    <a:pt x="7618730" y="4867910"/>
                    <a:pt x="7618730" y="4151630"/>
                  </a:cubicBezTo>
                  <a:lnTo>
                    <a:pt x="7618730" y="0"/>
                  </a:lnTo>
                  <a:lnTo>
                    <a:pt x="6323330" y="0"/>
                  </a:lnTo>
                  <a:close/>
                </a:path>
              </a:pathLst>
            </a:custGeom>
            <a:blipFill>
              <a:blip r:embed="rId2"/>
              <a:stretch>
                <a:fillRect l="-3667" t="0" r="-3667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2798379" y="1986422"/>
            <a:ext cx="3930047" cy="8237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13"/>
              </a:lnSpc>
            </a:pPr>
            <a:r>
              <a:rPr lang="en-US" sz="4867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0" y="0"/>
            <a:ext cx="6450341" cy="1507767"/>
          </a:xfrm>
          <a:custGeom>
            <a:avLst/>
            <a:gdLst/>
            <a:ahLst/>
            <a:cxnLst/>
            <a:rect r="r" b="b" t="t" l="l"/>
            <a:pathLst>
              <a:path h="1507767" w="6450341">
                <a:moveTo>
                  <a:pt x="0" y="0"/>
                </a:moveTo>
                <a:lnTo>
                  <a:pt x="6450341" y="0"/>
                </a:lnTo>
                <a:lnTo>
                  <a:pt x="6450341" y="1507767"/>
                </a:lnTo>
                <a:lnTo>
                  <a:pt x="0" y="15077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0" y="3193601"/>
            <a:ext cx="10699177" cy="54686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49"/>
              </a:lnSpc>
            </a:pPr>
            <a:r>
              <a:rPr lang="en-US" sz="3591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Aloka Resort Manali</a:t>
            </a:r>
            <a:r>
              <a:rPr lang="en-US" sz="359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6249"/>
              </a:lnSpc>
            </a:pPr>
            <a:r>
              <a:rPr lang="en-US" b="true" sz="359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359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ctr">
              <a:lnSpc>
                <a:spcPts val="6249"/>
              </a:lnSpc>
            </a:pPr>
            <a:r>
              <a:rPr lang="en-US" sz="359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Phone No. +91 98160-76122</a:t>
            </a:r>
          </a:p>
          <a:p>
            <a:pPr algn="ctr">
              <a:lnSpc>
                <a:spcPts val="6249"/>
              </a:lnSpc>
            </a:pPr>
            <a:r>
              <a:rPr lang="en-US" b="true" sz="359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359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3591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4" tooltip="mailto:alokaresortmanali@gmail.com"/>
              </a:rPr>
              <a:t>alokaresortmanali@gmail.com</a:t>
            </a:r>
          </a:p>
          <a:p>
            <a:pPr algn="ctr">
              <a:lnSpc>
                <a:spcPts val="6249"/>
              </a:lnSpc>
            </a:pPr>
            <a:r>
              <a:rPr lang="en-US" b="true" sz="359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359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3591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alokaresortmanali.com"/>
              </a:rPr>
              <a:t>https://alokaresortmanali.com/</a:t>
            </a:r>
          </a:p>
          <a:p>
            <a:pPr algn="ctr">
              <a:lnSpc>
                <a:spcPts val="6249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DAGwlUmc42c</dc:identifier>
  <dcterms:modified xsi:type="dcterms:W3CDTF">2011-08-01T06:04:30Z</dcterms:modified>
  <cp:revision>1</cp:revision>
  <dc:title>Luxury Resorts in Manali</dc:title>
</cp:coreProperties>
</file>