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Bricolage Grotesque Bold" charset="1" panose="020B0605040402000204"/>
      <p:regular r:id="rId10"/>
    </p:embeddedFont>
    <p:embeddedFont>
      <p:font typeface="Bricolage Grotesque" charset="1" panose="020B0605040402000204"/>
      <p:regular r:id="rId11"/>
    </p:embeddedFont>
    <p:embeddedFont>
      <p:font typeface="Magnolia Script" charset="1" panose="02000503070000020003"/>
      <p:regular r:id="rId12"/>
    </p:embeddedFont>
    <p:embeddedFont>
      <p:font typeface="Roboto" charset="1" panose="02000000000000000000"/>
      <p:regular r:id="rId13"/>
    </p:embeddedFont>
    <p:embeddedFont>
      <p:font typeface="Tenor Sans" charset="1" panose="02000000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Relationship Id="rId4" Target="../media/image4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C4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146112"/>
            <a:ext cx="18288000" cy="9584490"/>
            <a:chOff x="0" y="0"/>
            <a:chExt cx="2833290" cy="148488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484888"/>
            </a:xfrm>
            <a:custGeom>
              <a:avLst/>
              <a:gdLst/>
              <a:ahLst/>
              <a:cxnLst/>
              <a:rect r="r" b="b" t="t" l="l"/>
              <a:pathLst>
                <a:path h="1484888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484888"/>
                  </a:lnTo>
                  <a:lnTo>
                    <a:pt x="0" y="1484888"/>
                  </a:lnTo>
                  <a:close/>
                </a:path>
              </a:pathLst>
            </a:custGeom>
            <a:blipFill>
              <a:blip r:embed="rId2"/>
              <a:stretch>
                <a:fillRect l="0" t="-3618" r="0" b="-3618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496653" y="6572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953101" y="8712429"/>
            <a:ext cx="4381798" cy="6889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b="true" sz="4000" u="sng">
                <a:solidFill>
                  <a:srgbClr val="FDCA01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  <a:hlinkClick r:id="rId4" tooltip="https://tealogy.in"/>
              </a:rPr>
              <a:t>Top Tea Franchise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118178" y="9713555"/>
            <a:ext cx="5537746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DCA01"/>
                </a:solidFill>
                <a:latin typeface="Bricolage Grotesque"/>
                <a:ea typeface="Bricolage Grotesque"/>
                <a:cs typeface="Bricolage Grotesque"/>
                <a:sym typeface="Bricolage Grotesque"/>
              </a:rPr>
              <a:t>Visit - https://tealogy.in/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C4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9591263" cy="8168962"/>
          </a:xfrm>
          <a:custGeom>
            <a:avLst/>
            <a:gdLst/>
            <a:ahLst/>
            <a:cxnLst/>
            <a:rect r="r" b="b" t="t" l="l"/>
            <a:pathLst>
              <a:path h="8168962" w="9591263">
                <a:moveTo>
                  <a:pt x="0" y="0"/>
                </a:moveTo>
                <a:lnTo>
                  <a:pt x="9591263" y="0"/>
                </a:lnTo>
                <a:lnTo>
                  <a:pt x="9591263" y="8168962"/>
                </a:lnTo>
                <a:lnTo>
                  <a:pt x="0" y="816896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62460" t="-30150" r="-46138" b="-744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96653" y="174350"/>
            <a:ext cx="1306003" cy="682320"/>
          </a:xfrm>
          <a:custGeom>
            <a:avLst/>
            <a:gdLst/>
            <a:ahLst/>
            <a:cxnLst/>
            <a:rect r="r" b="b" t="t" l="l"/>
            <a:pathLst>
              <a:path h="682320" w="1306003">
                <a:moveTo>
                  <a:pt x="0" y="0"/>
                </a:moveTo>
                <a:lnTo>
                  <a:pt x="1306003" y="0"/>
                </a:lnTo>
                <a:lnTo>
                  <a:pt x="1306003" y="682320"/>
                </a:lnTo>
                <a:lnTo>
                  <a:pt x="0" y="68232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512998" y="-2264270"/>
            <a:ext cx="10256562" cy="10433232"/>
          </a:xfrm>
          <a:custGeom>
            <a:avLst/>
            <a:gdLst/>
            <a:ahLst/>
            <a:cxnLst/>
            <a:rect r="r" b="b" t="t" l="l"/>
            <a:pathLst>
              <a:path h="10433232" w="10256562">
                <a:moveTo>
                  <a:pt x="0" y="0"/>
                </a:moveTo>
                <a:lnTo>
                  <a:pt x="10256561" y="0"/>
                </a:lnTo>
                <a:lnTo>
                  <a:pt x="10256561" y="10433232"/>
                </a:lnTo>
                <a:lnTo>
                  <a:pt x="0" y="1043323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03" t="-6446" r="-14806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496653" y="8493761"/>
            <a:ext cx="15492605" cy="14719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920"/>
              </a:lnSpc>
            </a:pPr>
            <a:r>
              <a:rPr lang="en-US" sz="2800">
                <a:solidFill>
                  <a:srgbClr val="FDCA01"/>
                </a:solidFill>
                <a:latin typeface="Magnolia Script"/>
                <a:ea typeface="Magnolia Script"/>
                <a:cs typeface="Magnolia Script"/>
                <a:sym typeface="Magnolia Script"/>
              </a:rPr>
              <a:t>Tealogy is a fast‑growing Indian tea‑café franchise (founded 2018, Indore), renowned for authentic kulhad‑served chai, eco-conscious practices, strong franchise support, and widespread national presence.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C4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7642861"/>
            <a:ext cx="10391731" cy="2644139"/>
            <a:chOff x="0" y="0"/>
            <a:chExt cx="2736917" cy="6963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36917" cy="696399"/>
            </a:xfrm>
            <a:custGeom>
              <a:avLst/>
              <a:gdLst/>
              <a:ahLst/>
              <a:cxnLst/>
              <a:rect r="r" b="b" t="t" l="l"/>
              <a:pathLst>
                <a:path h="696399" w="2736917">
                  <a:moveTo>
                    <a:pt x="0" y="0"/>
                  </a:moveTo>
                  <a:lnTo>
                    <a:pt x="2736917" y="0"/>
                  </a:lnTo>
                  <a:lnTo>
                    <a:pt x="2736917" y="696399"/>
                  </a:lnTo>
                  <a:lnTo>
                    <a:pt x="0" y="696399"/>
                  </a:lnTo>
                  <a:close/>
                </a:path>
              </a:pathLst>
            </a:custGeom>
            <a:solidFill>
              <a:srgbClr val="2E3C4B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736917" cy="75354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0" y="0"/>
            <a:ext cx="18288000" cy="7642861"/>
          </a:xfrm>
          <a:custGeom>
            <a:avLst/>
            <a:gdLst/>
            <a:ahLst/>
            <a:cxnLst/>
            <a:rect r="r" b="b" t="t" l="l"/>
            <a:pathLst>
              <a:path h="7642861" w="18288000">
                <a:moveTo>
                  <a:pt x="0" y="0"/>
                </a:moveTo>
                <a:lnTo>
                  <a:pt x="18288000" y="0"/>
                </a:lnTo>
                <a:lnTo>
                  <a:pt x="18288000" y="7642861"/>
                </a:lnTo>
                <a:lnTo>
                  <a:pt x="0" y="76428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5367" r="0" b="-1697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76766" y="433598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4"/>
                </a:lnTo>
                <a:lnTo>
                  <a:pt x="0" y="76862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578106" y="7875906"/>
            <a:ext cx="11593441" cy="21208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Address Details - 503-A/B, 5th Floor Princess Business Sky ParkBlock no. 23,24 SCH No.54, PU-3 Commercial,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Opp C21, AB Rd, Indore, Madhya Pradesh 452001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Contact Details - +91 6269116000 / 6269120500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Email: business@tealogy.in / franchise@tealogy.in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DCA01"/>
                </a:solidFill>
                <a:latin typeface="Roboto"/>
                <a:ea typeface="Roboto"/>
                <a:cs typeface="Roboto"/>
                <a:sym typeface="Roboto"/>
              </a:rPr>
              <a:t>Visit - https://tealogy.in/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2E3C4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715585"/>
          </a:xfrm>
          <a:custGeom>
            <a:avLst/>
            <a:gdLst/>
            <a:ahLst/>
            <a:cxnLst/>
            <a:rect r="r" b="b" t="t" l="l"/>
            <a:pathLst>
              <a:path h="8715585" w="18288000">
                <a:moveTo>
                  <a:pt x="0" y="0"/>
                </a:moveTo>
                <a:lnTo>
                  <a:pt x="18288000" y="0"/>
                </a:lnTo>
                <a:lnTo>
                  <a:pt x="18288000" y="8715585"/>
                </a:lnTo>
                <a:lnTo>
                  <a:pt x="0" y="871558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4511" r="-26317" b="-970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1295" y="1648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400118" y="8844588"/>
            <a:ext cx="9096409" cy="1021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 b="true">
                <a:solidFill>
                  <a:srgbClr val="FDCA01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Thank You</a:t>
            </a:r>
          </a:p>
          <a:p>
            <a:pPr algn="ctr">
              <a:lnSpc>
                <a:spcPts val="406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7458149" y="9651341"/>
            <a:ext cx="337170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DCA01"/>
                </a:solidFill>
                <a:latin typeface="Tenor Sans"/>
                <a:ea typeface="Tenor Sans"/>
                <a:cs typeface="Tenor Sans"/>
                <a:sym typeface="Tenor Sans"/>
              </a:rPr>
              <a:t>Visit - https://tealogy.in/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Top Tea Franchise</dc:title>
</cp:coreProperties>
</file>