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ns" charset="1" panose="020B0606030504020204"/>
      <p:regular r:id="rId11"/>
    </p:embeddedFont>
    <p:embeddedFont>
      <p:font typeface="Clear Sans" charset="1" panose="020B0503030202020304"/>
      <p:regular r:id="rId12"/>
    </p:embeddedFont>
    <p:embeddedFont>
      <p:font typeface="Canva Sans" charset="1" panose="020B0503030501040103"/>
      <p:regular r:id="rId13"/>
    </p:embeddedFont>
    <p:embeddedFont>
      <p:font typeface="Clear Sans Bold" charset="1" panose="020B08030302020203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http://ph.no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Relationship Id="rId6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F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07596" y="389251"/>
            <a:ext cx="4530951" cy="1278898"/>
          </a:xfrm>
          <a:custGeom>
            <a:avLst/>
            <a:gdLst/>
            <a:ahLst/>
            <a:cxnLst/>
            <a:rect r="r" b="b" t="t" l="l"/>
            <a:pathLst>
              <a:path h="1278898" w="4530951">
                <a:moveTo>
                  <a:pt x="0" y="0"/>
                </a:moveTo>
                <a:lnTo>
                  <a:pt x="4530951" y="0"/>
                </a:lnTo>
                <a:lnTo>
                  <a:pt x="4530951" y="1278898"/>
                </a:lnTo>
                <a:lnTo>
                  <a:pt x="0" y="12788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411778" y="4262227"/>
            <a:ext cx="6255755" cy="6024773"/>
          </a:xfrm>
          <a:custGeom>
            <a:avLst/>
            <a:gdLst/>
            <a:ahLst/>
            <a:cxnLst/>
            <a:rect r="r" b="b" t="t" l="l"/>
            <a:pathLst>
              <a:path h="6024773" w="6255755">
                <a:moveTo>
                  <a:pt x="0" y="0"/>
                </a:moveTo>
                <a:lnTo>
                  <a:pt x="6255755" y="0"/>
                </a:lnTo>
                <a:lnTo>
                  <a:pt x="6255755" y="6024773"/>
                </a:lnTo>
                <a:lnTo>
                  <a:pt x="0" y="60247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335549" y="2249698"/>
            <a:ext cx="10195819" cy="2137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1"/>
              </a:lnSpc>
            </a:pPr>
            <a:r>
              <a:rPr lang="en-US" sz="7242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TRAVEL </a:t>
            </a:r>
            <a:r>
              <a:rPr lang="en-US" sz="7242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Portal Software Solutions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35549" y="4873200"/>
            <a:ext cx="9076229" cy="1180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9"/>
              </a:lnSpc>
            </a:pPr>
            <a:r>
              <a:rPr lang="en-US" sz="3406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Empowering the Travel Industry with Technology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89130" y="9423570"/>
            <a:ext cx="463868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62F43"/>
                </a:solidFill>
                <a:latin typeface="Canva Sans"/>
                <a:ea typeface="Canva Sans"/>
                <a:cs typeface="Canva Sans"/>
                <a:sym typeface="Canva Sans"/>
              </a:rPr>
              <a:t>www.Travipro.com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F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978940" y="833501"/>
            <a:ext cx="9159931" cy="9461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89"/>
              </a:lnSpc>
            </a:pPr>
            <a:r>
              <a:rPr lang="en-US" sz="8157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INTRODUCTION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486464" y="2070876"/>
            <a:ext cx="13161296" cy="5009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05455" indent="-352728" lvl="1">
              <a:lnSpc>
                <a:spcPts val="5031"/>
              </a:lnSpc>
              <a:buFont typeface="Arial"/>
              <a:buChar char="•"/>
            </a:pPr>
            <a:r>
              <a:rPr lang="en-US" sz="3267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Travel Portal Software Solutions streamline online booking and management.</a:t>
            </a:r>
          </a:p>
          <a:p>
            <a:pPr algn="ctr" marL="705455" indent="-352728" lvl="1">
              <a:lnSpc>
                <a:spcPts val="5031"/>
              </a:lnSpc>
              <a:buFont typeface="Arial"/>
              <a:buChar char="•"/>
            </a:pPr>
            <a:r>
              <a:rPr lang="en-US" sz="3267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Enables travel agencies, tour operators, and enterprises to provide seamless services.</a:t>
            </a:r>
          </a:p>
          <a:p>
            <a:pPr algn="ctr" marL="705455" indent="-352728" lvl="1">
              <a:lnSpc>
                <a:spcPts val="5031"/>
              </a:lnSpc>
              <a:buFont typeface="Arial"/>
              <a:buChar char="•"/>
            </a:pPr>
            <a:r>
              <a:rPr lang="en-US" sz="3267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Covers flights, hotels, car rentals, holiday packages, and more.</a:t>
            </a:r>
          </a:p>
          <a:p>
            <a:pPr algn="ctr" marL="705455" indent="-352728" lvl="1">
              <a:lnSpc>
                <a:spcPts val="5031"/>
              </a:lnSpc>
              <a:buFont typeface="Arial"/>
              <a:buChar char="•"/>
            </a:pPr>
            <a:r>
              <a:rPr lang="en-US" sz="3267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Enhances customer experience with advanced features and real-time updates.</a:t>
            </a:r>
          </a:p>
          <a:p>
            <a:pPr algn="ctr">
              <a:lnSpc>
                <a:spcPts val="5031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69093" y="14659"/>
            <a:ext cx="3709847" cy="1047134"/>
          </a:xfrm>
          <a:custGeom>
            <a:avLst/>
            <a:gdLst/>
            <a:ahLst/>
            <a:cxnLst/>
            <a:rect r="r" b="b" t="t" l="l"/>
            <a:pathLst>
              <a:path h="1047134" w="3709847">
                <a:moveTo>
                  <a:pt x="0" y="0"/>
                </a:moveTo>
                <a:lnTo>
                  <a:pt x="3709847" y="0"/>
                </a:lnTo>
                <a:lnTo>
                  <a:pt x="3709847" y="1047134"/>
                </a:lnTo>
                <a:lnTo>
                  <a:pt x="0" y="10471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819976" y="4262227"/>
            <a:ext cx="6255755" cy="6024773"/>
          </a:xfrm>
          <a:custGeom>
            <a:avLst/>
            <a:gdLst/>
            <a:ahLst/>
            <a:cxnLst/>
            <a:rect r="r" b="b" t="t" l="l"/>
            <a:pathLst>
              <a:path h="6024773" w="6255755">
                <a:moveTo>
                  <a:pt x="0" y="0"/>
                </a:moveTo>
                <a:lnTo>
                  <a:pt x="6255755" y="0"/>
                </a:lnTo>
                <a:lnTo>
                  <a:pt x="6255755" y="6024773"/>
                </a:lnTo>
                <a:lnTo>
                  <a:pt x="0" y="60247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33866" y="8013724"/>
            <a:ext cx="14413895" cy="2084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5"/>
              </a:lnSpc>
            </a:pPr>
            <a:r>
              <a:rPr lang="en-US" sz="3142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TO KNOW MORE ABOUT TRAVIPRO TO VISIT OFFICIAL WEBSITES , HTTPS://WWW.TRAVIPRO.COM/TRAVEL-WEBSITE-DEVELOPMENT.HTML </a:t>
            </a:r>
          </a:p>
          <a:p>
            <a:pPr algn="ctr">
              <a:lnSpc>
                <a:spcPts val="5655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F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978940" y="509651"/>
            <a:ext cx="11582334" cy="195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50"/>
              </a:lnSpc>
            </a:pPr>
            <a:r>
              <a:rPr lang="en-US" sz="6200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KEY FEATU</a:t>
            </a:r>
            <a:r>
              <a:rPr lang="en-US" sz="6200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res of Travel Portal Software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973653" y="2819735"/>
            <a:ext cx="12992793" cy="4635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45229" indent="-422615" lvl="1">
              <a:lnSpc>
                <a:spcPts val="6224"/>
              </a:lnSpc>
              <a:buFont typeface="Arial"/>
              <a:buChar char="•"/>
            </a:pPr>
            <a:r>
              <a:rPr lang="en-US" sz="3914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Flight, Hotel, Bus, and Car Rental Booking Integration</a:t>
            </a:r>
          </a:p>
          <a:p>
            <a:pPr algn="ctr" marL="845229" indent="-422615" lvl="1">
              <a:lnSpc>
                <a:spcPts val="6224"/>
              </a:lnSpc>
              <a:buFont typeface="Arial"/>
              <a:buChar char="•"/>
            </a:pPr>
            <a:r>
              <a:rPr lang="en-US" sz="3914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Real-Time API &amp; GDS Connectivity</a:t>
            </a:r>
          </a:p>
          <a:p>
            <a:pPr algn="ctr" marL="845229" indent="-422615" lvl="1">
              <a:lnSpc>
                <a:spcPts val="6224"/>
              </a:lnSpc>
              <a:buFont typeface="Arial"/>
              <a:buChar char="•"/>
            </a:pPr>
            <a:r>
              <a:rPr lang="en-US" sz="3914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Multiple Payment Gateway Integration</a:t>
            </a:r>
          </a:p>
          <a:p>
            <a:pPr algn="ctr" marL="845229" indent="-422615" lvl="1">
              <a:lnSpc>
                <a:spcPts val="6224"/>
              </a:lnSpc>
              <a:buFont typeface="Arial"/>
              <a:buChar char="•"/>
            </a:pPr>
            <a:r>
              <a:rPr lang="en-US" sz="3914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Multi-Language &amp; Multi-Currency Support</a:t>
            </a:r>
          </a:p>
          <a:p>
            <a:pPr algn="ctr" marL="845229" indent="-422615" lvl="1">
              <a:lnSpc>
                <a:spcPts val="6224"/>
              </a:lnSpc>
              <a:buFont typeface="Arial"/>
              <a:buChar char="•"/>
            </a:pPr>
            <a:r>
              <a:rPr lang="en-US" sz="3914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Customizable &amp; Scalable Solutions</a:t>
            </a:r>
          </a:p>
          <a:p>
            <a:pPr algn="ctr">
              <a:lnSpc>
                <a:spcPts val="6224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69093" y="14659"/>
            <a:ext cx="3709847" cy="1047134"/>
          </a:xfrm>
          <a:custGeom>
            <a:avLst/>
            <a:gdLst/>
            <a:ahLst/>
            <a:cxnLst/>
            <a:rect r="r" b="b" t="t" l="l"/>
            <a:pathLst>
              <a:path h="1047134" w="3709847">
                <a:moveTo>
                  <a:pt x="0" y="0"/>
                </a:moveTo>
                <a:lnTo>
                  <a:pt x="3709847" y="0"/>
                </a:lnTo>
                <a:lnTo>
                  <a:pt x="3709847" y="1047134"/>
                </a:lnTo>
                <a:lnTo>
                  <a:pt x="0" y="10471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124017" y="7769329"/>
            <a:ext cx="14413895" cy="2084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5"/>
              </a:lnSpc>
            </a:pPr>
            <a:r>
              <a:rPr lang="en-US" sz="3142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TO KNOW MORE ABOUT TRAVIPRO TO VISIT OFFICIAL WEBSITES , HTTPS://WWW.TRAVIPRO.COM/TRAVEL-WEBSITE-DEVELOPMENT.HTML </a:t>
            </a:r>
          </a:p>
          <a:p>
            <a:pPr algn="ctr">
              <a:lnSpc>
                <a:spcPts val="5655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F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32467" y="806791"/>
            <a:ext cx="12467025" cy="1989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74"/>
              </a:lnSpc>
            </a:pPr>
            <a:r>
              <a:rPr lang="en-US" sz="7450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TRAVEL PORTAL SOFTWARE BY TRAVIPRO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50401" y="4052765"/>
            <a:ext cx="14334748" cy="43858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72802" indent="-386401" lvl="1">
              <a:lnSpc>
                <a:spcPts val="5011"/>
              </a:lnSpc>
              <a:buFont typeface="Arial"/>
              <a:buChar char="•"/>
            </a:pPr>
            <a:r>
              <a:rPr lang="en-US" sz="3579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Travipro delivers cutting-edge Travel Portal Software Solutions for agencies and startups.</a:t>
            </a:r>
          </a:p>
          <a:p>
            <a:pPr algn="ctr" marL="772802" indent="-386401" lvl="1">
              <a:lnSpc>
                <a:spcPts val="5011"/>
              </a:lnSpc>
              <a:buFont typeface="Arial"/>
              <a:buChar char="•"/>
            </a:pPr>
            <a:r>
              <a:rPr lang="en-US" sz="3579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Fully tailored platforms with robust features.</a:t>
            </a:r>
          </a:p>
          <a:p>
            <a:pPr algn="ctr" marL="772802" indent="-386401" lvl="1">
              <a:lnSpc>
                <a:spcPts val="5011"/>
              </a:lnSpc>
              <a:buFont typeface="Arial"/>
              <a:buChar char="•"/>
            </a:pPr>
            <a:r>
              <a:rPr lang="en-US" sz="3579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Focused on scalability, reliability, and user-friendly design.</a:t>
            </a:r>
          </a:p>
          <a:p>
            <a:pPr algn="ctr" marL="772802" indent="-386401" lvl="1">
              <a:lnSpc>
                <a:spcPts val="5011"/>
              </a:lnSpc>
              <a:buFont typeface="Arial"/>
              <a:buChar char="•"/>
            </a:pPr>
            <a:r>
              <a:rPr lang="en-US" sz="3579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Helping businesses transform into successful digital travel brands.</a:t>
            </a:r>
          </a:p>
          <a:p>
            <a:pPr algn="ctr">
              <a:lnSpc>
                <a:spcPts val="5011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69093" y="14659"/>
            <a:ext cx="3709847" cy="1047134"/>
          </a:xfrm>
          <a:custGeom>
            <a:avLst/>
            <a:gdLst/>
            <a:ahLst/>
            <a:cxnLst/>
            <a:rect r="r" b="b" t="t" l="l"/>
            <a:pathLst>
              <a:path h="1047134" w="3709847">
                <a:moveTo>
                  <a:pt x="0" y="0"/>
                </a:moveTo>
                <a:lnTo>
                  <a:pt x="3709847" y="0"/>
                </a:lnTo>
                <a:lnTo>
                  <a:pt x="3709847" y="1047134"/>
                </a:lnTo>
                <a:lnTo>
                  <a:pt x="0" y="10471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F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354975" y="4417606"/>
            <a:ext cx="8117261" cy="5869394"/>
          </a:xfrm>
          <a:custGeom>
            <a:avLst/>
            <a:gdLst/>
            <a:ahLst/>
            <a:cxnLst/>
            <a:rect r="r" b="b" t="t" l="l"/>
            <a:pathLst>
              <a:path h="5869394" w="8117261">
                <a:moveTo>
                  <a:pt x="0" y="0"/>
                </a:moveTo>
                <a:lnTo>
                  <a:pt x="8117261" y="0"/>
                </a:lnTo>
                <a:lnTo>
                  <a:pt x="8117261" y="5869394"/>
                </a:lnTo>
                <a:lnTo>
                  <a:pt x="0" y="58693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264" t="0" r="-4264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405725" y="1309443"/>
            <a:ext cx="6327354" cy="817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7"/>
              </a:lnSpc>
            </a:pPr>
            <a:r>
              <a:rPr lang="en-US" sz="7009">
                <a:solidFill>
                  <a:srgbClr val="262F43"/>
                </a:solidFill>
                <a:latin typeface="Open Sans"/>
                <a:ea typeface="Open Sans"/>
                <a:cs typeface="Open Sans"/>
                <a:sym typeface="Open Sans"/>
              </a:rPr>
              <a:t>CONTACT US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80639" y="3149118"/>
            <a:ext cx="12577526" cy="4203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678"/>
              </a:lnSpc>
            </a:pPr>
            <a:r>
              <a:rPr lang="en-US" sz="4770" b="true">
                <a:solidFill>
                  <a:srgbClr val="262F43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Address</a:t>
            </a:r>
            <a:r>
              <a:rPr lang="en-US" sz="4770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 :- B-112, Sector-64 Noida - 201301</a:t>
            </a:r>
          </a:p>
          <a:p>
            <a:pPr algn="l">
              <a:lnSpc>
                <a:spcPts val="6678"/>
              </a:lnSpc>
            </a:pPr>
            <a:r>
              <a:rPr lang="en-US" sz="4770" b="true">
                <a:solidFill>
                  <a:srgbClr val="262F43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EMail</a:t>
            </a:r>
            <a:r>
              <a:rPr lang="en-US" sz="4770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 :- </a:t>
            </a:r>
            <a:r>
              <a:rPr lang="en-US" sz="4770" u="sng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  <a:hlinkClick r:id="rId3" tooltip="mailto:info@travipro.com"/>
              </a:rPr>
              <a:t>info@travipro.com</a:t>
            </a:r>
          </a:p>
          <a:p>
            <a:pPr algn="l">
              <a:lnSpc>
                <a:spcPts val="6678"/>
              </a:lnSpc>
            </a:pPr>
            <a:r>
              <a:rPr lang="en-US" b="true" sz="4770" u="sng">
                <a:solidFill>
                  <a:srgbClr val="262F43"/>
                </a:solidFill>
                <a:latin typeface="Clear Sans Bold"/>
                <a:ea typeface="Clear Sans Bold"/>
                <a:cs typeface="Clear Sans Bold"/>
                <a:sym typeface="Clear Sans Bold"/>
                <a:hlinkClick r:id="rId4" tooltip="http://ph.no"/>
              </a:rPr>
              <a:t>Ph.no</a:t>
            </a:r>
            <a:r>
              <a:rPr lang="en-US" sz="4770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 :- +91 9560 433 318</a:t>
            </a:r>
          </a:p>
          <a:p>
            <a:pPr algn="l">
              <a:lnSpc>
                <a:spcPts val="6678"/>
              </a:lnSpc>
            </a:pPr>
            <a:r>
              <a:rPr lang="en-US" sz="4770" b="true">
                <a:solidFill>
                  <a:srgbClr val="262F43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Website</a:t>
            </a:r>
            <a:r>
              <a:rPr lang="en-US" sz="4770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</a:rPr>
              <a:t> :- </a:t>
            </a:r>
            <a:r>
              <a:rPr lang="en-US" sz="4770" u="sng">
                <a:solidFill>
                  <a:srgbClr val="262F43"/>
                </a:solidFill>
                <a:latin typeface="Clear Sans"/>
                <a:ea typeface="Clear Sans"/>
                <a:cs typeface="Clear Sans"/>
                <a:sym typeface="Clear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6678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69093" y="14659"/>
            <a:ext cx="3709847" cy="1047134"/>
          </a:xfrm>
          <a:custGeom>
            <a:avLst/>
            <a:gdLst/>
            <a:ahLst/>
            <a:cxnLst/>
            <a:rect r="r" b="b" t="t" l="l"/>
            <a:pathLst>
              <a:path h="1047134" w="3709847">
                <a:moveTo>
                  <a:pt x="0" y="0"/>
                </a:moveTo>
                <a:lnTo>
                  <a:pt x="3709847" y="0"/>
                </a:lnTo>
                <a:lnTo>
                  <a:pt x="3709847" y="1047134"/>
                </a:lnTo>
                <a:lnTo>
                  <a:pt x="0" y="104713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DAGwZ49jE98</dc:identifier>
  <dcterms:modified xsi:type="dcterms:W3CDTF">2011-08-01T06:04:30Z</dcterms:modified>
  <cp:revision>1</cp:revision>
  <dc:title>Blue Simple Geometric Project Presentation</dc:title>
</cp:coreProperties>
</file>