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8288000" cy="10287000"/>
  <p:notesSz cx="6858000" cy="9144000"/>
  <p:embeddedFontLst>
    <p:embeddedFont>
      <p:font typeface="Alice Bold" charset="1" panose="00000500000000000000"/>
      <p:regular r:id="rId10"/>
    </p:embeddedFont>
    <p:embeddedFont>
      <p:font typeface="Arimo" charset="1" panose="020B0604020202020204"/>
      <p:regular r:id="rId11"/>
    </p:embeddedFont>
    <p:embeddedFont>
      <p:font typeface="Canva Sans" charset="1" panose="020B0503030501040103"/>
      <p:regular r:id="rId12"/>
    </p:embeddedFont>
    <p:embeddedFont>
      <p:font typeface="Canva Sans Bold" charset="1" panose="020B0803030501040103"/>
      <p:regular r:id="rId13"/>
    </p:embeddedFont>
    <p:embeddedFont>
      <p:font typeface="Barlow Condensed Heavy" charset="1" panose="00000A06000000000000"/>
      <p:regular r:id="rId14"/>
    </p:embeddedFont>
    <p:embeddedFont>
      <p:font typeface="Arimo Bold" charset="1" panose="020B0704020202020204"/>
      <p:regular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jpe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jpeg" Type="http://schemas.openxmlformats.org/officeDocument/2006/relationships/image"/><Relationship Id="rId3" Target="../media/image6.jpeg" Type="http://schemas.openxmlformats.org/officeDocument/2006/relationships/image"/><Relationship Id="rId4" Target="../media/image7.jpeg" Type="http://schemas.openxmlformats.org/officeDocument/2006/relationships/image"/><Relationship Id="rId5" Target="../media/image2.jpeg" Type="http://schemas.openxmlformats.org/officeDocument/2006/relationships/image"/><Relationship Id="rId6" Target="../media/image3.png" Type="http://schemas.openxmlformats.org/officeDocument/2006/relationships/image"/><Relationship Id="rId7" Target="../media/image4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jpeg" Type="http://schemas.openxmlformats.org/officeDocument/2006/relationships/image"/><Relationship Id="rId3" Target="../media/image8.jpe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https://alokaresortmanali.com" TargetMode="External" Type="http://schemas.openxmlformats.org/officeDocument/2006/relationships/hyperlink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9410700" y="-716644"/>
            <a:ext cx="1689600" cy="11720288"/>
            <a:chOff x="0" y="0"/>
            <a:chExt cx="444997" cy="308682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44997" cy="3086825"/>
            </a:xfrm>
            <a:custGeom>
              <a:avLst/>
              <a:gdLst/>
              <a:ahLst/>
              <a:cxnLst/>
              <a:rect r="r" b="b" t="t" l="l"/>
              <a:pathLst>
                <a:path h="3086825" w="444997">
                  <a:moveTo>
                    <a:pt x="0" y="0"/>
                  </a:moveTo>
                  <a:lnTo>
                    <a:pt x="444997" y="0"/>
                  </a:lnTo>
                  <a:lnTo>
                    <a:pt x="444997" y="3086825"/>
                  </a:lnTo>
                  <a:lnTo>
                    <a:pt x="0" y="3086825"/>
                  </a:lnTo>
                  <a:close/>
                </a:path>
              </a:pathLst>
            </a:custGeom>
            <a:solidFill>
              <a:srgbClr val="819DB2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444997" cy="31249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940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11100300" y="1666878"/>
            <a:ext cx="7187700" cy="6953243"/>
          </a:xfrm>
          <a:custGeom>
            <a:avLst/>
            <a:gdLst/>
            <a:ahLst/>
            <a:cxnLst/>
            <a:rect r="r" b="b" t="t" l="l"/>
            <a:pathLst>
              <a:path h="6953243" w="7187700">
                <a:moveTo>
                  <a:pt x="0" y="0"/>
                </a:moveTo>
                <a:lnTo>
                  <a:pt x="7187700" y="0"/>
                </a:lnTo>
                <a:lnTo>
                  <a:pt x="7187700" y="6953244"/>
                </a:lnTo>
                <a:lnTo>
                  <a:pt x="0" y="695324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571" t="-3015" r="0" b="-3015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679029" y="721207"/>
            <a:ext cx="6204130" cy="1445045"/>
          </a:xfrm>
          <a:custGeom>
            <a:avLst/>
            <a:gdLst/>
            <a:ahLst/>
            <a:cxnLst/>
            <a:rect r="r" b="b" t="t" l="l"/>
            <a:pathLst>
              <a:path h="1445045" w="6204130">
                <a:moveTo>
                  <a:pt x="0" y="0"/>
                </a:moveTo>
                <a:lnTo>
                  <a:pt x="6204130" y="0"/>
                </a:lnTo>
                <a:lnTo>
                  <a:pt x="6204130" y="1445045"/>
                </a:lnTo>
                <a:lnTo>
                  <a:pt x="0" y="144504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9139238" y="4274503"/>
            <a:ext cx="9525" cy="31953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2880"/>
              </a:lnSpc>
            </a:pPr>
          </a:p>
          <a:p>
            <a:pPr algn="ctr">
              <a:lnSpc>
                <a:spcPts val="12880"/>
              </a:lnSpc>
            </a:pPr>
          </a:p>
        </p:txBody>
      </p:sp>
      <p:sp>
        <p:nvSpPr>
          <p:cNvPr name="TextBox 8" id="8"/>
          <p:cNvSpPr txBox="true"/>
          <p:nvPr/>
        </p:nvSpPr>
        <p:spPr>
          <a:xfrm rot="0">
            <a:off x="1054081" y="2783309"/>
            <a:ext cx="7454026" cy="9087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304"/>
              </a:lnSpc>
            </a:pPr>
            <a:r>
              <a:rPr lang="en-US" sz="5217">
                <a:solidFill>
                  <a:srgbClr val="000000"/>
                </a:solidFill>
                <a:latin typeface="Alice Bold"/>
                <a:ea typeface="Alice Bold"/>
                <a:cs typeface="Alice Bold"/>
                <a:sym typeface="Alice Bold"/>
              </a:rPr>
              <a:t>Luxury Resorts in Manali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838005" y="4165490"/>
            <a:ext cx="7670102" cy="9780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879"/>
              </a:lnSpc>
            </a:pPr>
            <a:r>
              <a:rPr lang="en-US" sz="277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Experience the perfect blend of comfort, elegance, and Himalayan charm</a:t>
            </a:r>
          </a:p>
        </p:txBody>
      </p:sp>
      <p:grpSp>
        <p:nvGrpSpPr>
          <p:cNvPr name="Group 10" id="10"/>
          <p:cNvGrpSpPr/>
          <p:nvPr/>
        </p:nvGrpSpPr>
        <p:grpSpPr>
          <a:xfrm rot="0">
            <a:off x="1679029" y="8617405"/>
            <a:ext cx="6156505" cy="637537"/>
            <a:chOff x="0" y="0"/>
            <a:chExt cx="8208674" cy="85005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859426" cy="850050"/>
            </a:xfrm>
            <a:custGeom>
              <a:avLst/>
              <a:gdLst/>
              <a:ahLst/>
              <a:cxnLst/>
              <a:rect r="r" b="b" t="t" l="l"/>
              <a:pathLst>
                <a:path h="850050" w="859426">
                  <a:moveTo>
                    <a:pt x="0" y="0"/>
                  </a:moveTo>
                  <a:lnTo>
                    <a:pt x="859426" y="0"/>
                  </a:lnTo>
                  <a:lnTo>
                    <a:pt x="859426" y="850050"/>
                  </a:lnTo>
                  <a:lnTo>
                    <a:pt x="0" y="8500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12" id="12"/>
            <p:cNvSpPr txBox="true"/>
            <p:nvPr/>
          </p:nvSpPr>
          <p:spPr>
            <a:xfrm rot="0">
              <a:off x="970929" y="0"/>
              <a:ext cx="7237745" cy="70859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394"/>
                </a:lnSpc>
              </a:pPr>
              <a:r>
                <a:rPr lang="en-US" sz="3139">
                  <a:solidFill>
                    <a:srgbClr val="000000"/>
                  </a:solidFill>
                  <a:latin typeface="Arimo"/>
                  <a:ea typeface="Arimo"/>
                  <a:cs typeface="Arimo"/>
                  <a:sym typeface="Arimo"/>
                </a:rPr>
                <a:t>https://alokaresortmanali.com/ </a:t>
              </a:r>
            </a:p>
          </p:txBody>
        </p:sp>
      </p:grp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674038" y="-716644"/>
            <a:ext cx="1521876" cy="11720288"/>
            <a:chOff x="0" y="0"/>
            <a:chExt cx="400823" cy="308682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00823" cy="3086825"/>
            </a:xfrm>
            <a:custGeom>
              <a:avLst/>
              <a:gdLst/>
              <a:ahLst/>
              <a:cxnLst/>
              <a:rect r="r" b="b" t="t" l="l"/>
              <a:pathLst>
                <a:path h="3086825" w="400823">
                  <a:moveTo>
                    <a:pt x="0" y="0"/>
                  </a:moveTo>
                  <a:lnTo>
                    <a:pt x="400823" y="0"/>
                  </a:lnTo>
                  <a:lnTo>
                    <a:pt x="400823" y="3086825"/>
                  </a:lnTo>
                  <a:lnTo>
                    <a:pt x="0" y="3086825"/>
                  </a:lnTo>
                  <a:close/>
                </a:path>
              </a:pathLst>
            </a:custGeom>
            <a:solidFill>
              <a:srgbClr val="819DB2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400823" cy="31249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940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12195914" y="0"/>
            <a:ext cx="7662102" cy="4309933"/>
          </a:xfrm>
          <a:custGeom>
            <a:avLst/>
            <a:gdLst/>
            <a:ahLst/>
            <a:cxnLst/>
            <a:rect r="r" b="b" t="t" l="l"/>
            <a:pathLst>
              <a:path h="4309933" w="7662102">
                <a:moveTo>
                  <a:pt x="0" y="0"/>
                </a:moveTo>
                <a:lnTo>
                  <a:pt x="7662103" y="0"/>
                </a:lnTo>
                <a:lnTo>
                  <a:pt x="7662103" y="4309933"/>
                </a:lnTo>
                <a:lnTo>
                  <a:pt x="0" y="430993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2195914" y="4309933"/>
            <a:ext cx="6092086" cy="3426798"/>
          </a:xfrm>
          <a:custGeom>
            <a:avLst/>
            <a:gdLst/>
            <a:ahLst/>
            <a:cxnLst/>
            <a:rect r="r" b="b" t="t" l="l"/>
            <a:pathLst>
              <a:path h="3426798" w="6092086">
                <a:moveTo>
                  <a:pt x="0" y="0"/>
                </a:moveTo>
                <a:lnTo>
                  <a:pt x="6092086" y="0"/>
                </a:lnTo>
                <a:lnTo>
                  <a:pt x="6092086" y="3426798"/>
                </a:lnTo>
                <a:lnTo>
                  <a:pt x="0" y="342679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2195914" y="7736731"/>
            <a:ext cx="6092086" cy="3014382"/>
          </a:xfrm>
          <a:custGeom>
            <a:avLst/>
            <a:gdLst/>
            <a:ahLst/>
            <a:cxnLst/>
            <a:rect r="r" b="b" t="t" l="l"/>
            <a:pathLst>
              <a:path h="3014382" w="6092086">
                <a:moveTo>
                  <a:pt x="0" y="0"/>
                </a:moveTo>
                <a:lnTo>
                  <a:pt x="6092086" y="0"/>
                </a:lnTo>
                <a:lnTo>
                  <a:pt x="6092086" y="3014382"/>
                </a:lnTo>
                <a:lnTo>
                  <a:pt x="0" y="301438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23280" r="0" b="-11452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3237822" y="2040666"/>
            <a:ext cx="3960818" cy="9087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304"/>
              </a:lnSpc>
            </a:pPr>
            <a:r>
              <a:rPr lang="en-US" sz="5217">
                <a:solidFill>
                  <a:srgbClr val="000000"/>
                </a:solidFill>
                <a:latin typeface="Alice Bold"/>
                <a:ea typeface="Alice Bold"/>
                <a:cs typeface="Alice Bold"/>
                <a:sym typeface="Alice Bold"/>
              </a:rPr>
              <a:t>Introduction 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0" y="3409721"/>
            <a:ext cx="9999870" cy="26136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467"/>
              </a:lnSpc>
            </a:pPr>
            <a:r>
              <a:rPr lang="en-US" sz="2476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Manali, nestled in the heart of the Himalayas, is a haven for travelers seeking scenic beauty, adventure, a</a:t>
            </a:r>
            <a:r>
              <a:rPr lang="en-US" sz="2476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nd relaxation. Among its finest stays, Aloka Resort stands out for its unmatched hospitality, breathtaking views, and elegant design, offering guests a truly luxurious escape.</a:t>
            </a:r>
          </a:p>
          <a:p>
            <a:pPr algn="l">
              <a:lnSpc>
                <a:spcPts val="3467"/>
              </a:lnSpc>
            </a:pPr>
          </a:p>
        </p:txBody>
      </p:sp>
      <p:sp>
        <p:nvSpPr>
          <p:cNvPr name="Freeform 10" id="10"/>
          <p:cNvSpPr/>
          <p:nvPr/>
        </p:nvSpPr>
        <p:spPr>
          <a:xfrm flipH="false" flipV="false" rot="0">
            <a:off x="2847894" y="603109"/>
            <a:ext cx="4740674" cy="1104182"/>
          </a:xfrm>
          <a:custGeom>
            <a:avLst/>
            <a:gdLst/>
            <a:ahLst/>
            <a:cxnLst/>
            <a:rect r="r" b="b" t="t" l="l"/>
            <a:pathLst>
              <a:path h="1104182" w="4740674">
                <a:moveTo>
                  <a:pt x="0" y="0"/>
                </a:moveTo>
                <a:lnTo>
                  <a:pt x="4740674" y="0"/>
                </a:lnTo>
                <a:lnTo>
                  <a:pt x="4740674" y="1104182"/>
                </a:lnTo>
                <a:lnTo>
                  <a:pt x="0" y="110418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grpSp>
        <p:nvGrpSpPr>
          <p:cNvPr name="Group 11" id="11"/>
          <p:cNvGrpSpPr/>
          <p:nvPr/>
        </p:nvGrpSpPr>
        <p:grpSpPr>
          <a:xfrm rot="0">
            <a:off x="1859383" y="8322542"/>
            <a:ext cx="6156505" cy="637537"/>
            <a:chOff x="0" y="0"/>
            <a:chExt cx="8208674" cy="85005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59426" cy="850050"/>
            </a:xfrm>
            <a:custGeom>
              <a:avLst/>
              <a:gdLst/>
              <a:ahLst/>
              <a:cxnLst/>
              <a:rect r="r" b="b" t="t" l="l"/>
              <a:pathLst>
                <a:path h="850050" w="859426">
                  <a:moveTo>
                    <a:pt x="0" y="0"/>
                  </a:moveTo>
                  <a:lnTo>
                    <a:pt x="859426" y="0"/>
                  </a:lnTo>
                  <a:lnTo>
                    <a:pt x="859426" y="850050"/>
                  </a:lnTo>
                  <a:lnTo>
                    <a:pt x="0" y="8500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13" id="13"/>
            <p:cNvSpPr txBox="true"/>
            <p:nvPr/>
          </p:nvSpPr>
          <p:spPr>
            <a:xfrm rot="0">
              <a:off x="970929" y="0"/>
              <a:ext cx="7237745" cy="70859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394"/>
                </a:lnSpc>
              </a:pPr>
              <a:r>
                <a:rPr lang="en-US" sz="3139">
                  <a:solidFill>
                    <a:srgbClr val="000000"/>
                  </a:solidFill>
                  <a:latin typeface="Arimo"/>
                  <a:ea typeface="Arimo"/>
                  <a:cs typeface="Arimo"/>
                  <a:sym typeface="Arimo"/>
                </a:rPr>
                <a:t>https://alokaresortmanali.com/ </a:t>
              </a:r>
            </a:p>
          </p:txBody>
        </p:sp>
      </p:grp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204898" y="237306"/>
            <a:ext cx="3413420" cy="795042"/>
          </a:xfrm>
          <a:custGeom>
            <a:avLst/>
            <a:gdLst/>
            <a:ahLst/>
            <a:cxnLst/>
            <a:rect r="r" b="b" t="t" l="l"/>
            <a:pathLst>
              <a:path h="795042" w="3413420">
                <a:moveTo>
                  <a:pt x="0" y="0"/>
                </a:moveTo>
                <a:lnTo>
                  <a:pt x="3413420" y="0"/>
                </a:lnTo>
                <a:lnTo>
                  <a:pt x="3413420" y="795043"/>
                </a:lnTo>
                <a:lnTo>
                  <a:pt x="0" y="79504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1243041" y="0"/>
            <a:ext cx="7044959" cy="3962789"/>
          </a:xfrm>
          <a:custGeom>
            <a:avLst/>
            <a:gdLst/>
            <a:ahLst/>
            <a:cxnLst/>
            <a:rect r="r" b="b" t="t" l="l"/>
            <a:pathLst>
              <a:path h="3962789" w="7044959">
                <a:moveTo>
                  <a:pt x="0" y="0"/>
                </a:moveTo>
                <a:lnTo>
                  <a:pt x="7044959" y="0"/>
                </a:lnTo>
                <a:lnTo>
                  <a:pt x="7044959" y="3962789"/>
                </a:lnTo>
                <a:lnTo>
                  <a:pt x="0" y="396278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-5400000">
            <a:off x="5265341" y="-3232776"/>
            <a:ext cx="1330969" cy="10993485"/>
            <a:chOff x="0" y="0"/>
            <a:chExt cx="350543" cy="2895404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350543" cy="2895404"/>
            </a:xfrm>
            <a:custGeom>
              <a:avLst/>
              <a:gdLst/>
              <a:ahLst/>
              <a:cxnLst/>
              <a:rect r="r" b="b" t="t" l="l"/>
              <a:pathLst>
                <a:path h="2895404" w="350543">
                  <a:moveTo>
                    <a:pt x="0" y="0"/>
                  </a:moveTo>
                  <a:lnTo>
                    <a:pt x="350543" y="0"/>
                  </a:lnTo>
                  <a:lnTo>
                    <a:pt x="350543" y="2895404"/>
                  </a:lnTo>
                  <a:lnTo>
                    <a:pt x="0" y="2895404"/>
                  </a:lnTo>
                  <a:close/>
                </a:path>
              </a:pathLst>
            </a:custGeom>
            <a:solidFill>
              <a:srgbClr val="819DB2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-38100"/>
              <a:ext cx="350543" cy="293350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940"/>
                </a:lnSpc>
              </a:pP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3937929" y="9258300"/>
            <a:ext cx="6156505" cy="637537"/>
            <a:chOff x="0" y="0"/>
            <a:chExt cx="8208674" cy="85005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859426" cy="850050"/>
            </a:xfrm>
            <a:custGeom>
              <a:avLst/>
              <a:gdLst/>
              <a:ahLst/>
              <a:cxnLst/>
              <a:rect r="r" b="b" t="t" l="l"/>
              <a:pathLst>
                <a:path h="850050" w="859426">
                  <a:moveTo>
                    <a:pt x="0" y="0"/>
                  </a:moveTo>
                  <a:lnTo>
                    <a:pt x="859426" y="0"/>
                  </a:lnTo>
                  <a:lnTo>
                    <a:pt x="859426" y="850050"/>
                  </a:lnTo>
                  <a:lnTo>
                    <a:pt x="0" y="8500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9" id="9"/>
            <p:cNvSpPr txBox="true"/>
            <p:nvPr/>
          </p:nvSpPr>
          <p:spPr>
            <a:xfrm rot="0">
              <a:off x="970929" y="0"/>
              <a:ext cx="7237745" cy="70859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394"/>
                </a:lnSpc>
              </a:pPr>
              <a:r>
                <a:rPr lang="en-US" sz="3139">
                  <a:solidFill>
                    <a:srgbClr val="000000"/>
                  </a:solidFill>
                  <a:latin typeface="Arimo"/>
                  <a:ea typeface="Arimo"/>
                  <a:cs typeface="Arimo"/>
                  <a:sym typeface="Arimo"/>
                </a:rPr>
                <a:t>https://alokaresortmanali.com/ </a:t>
              </a:r>
            </a:p>
          </p:txBody>
        </p:sp>
      </p:grpSp>
      <p:grpSp>
        <p:nvGrpSpPr>
          <p:cNvPr name="Group 10" id="10"/>
          <p:cNvGrpSpPr/>
          <p:nvPr/>
        </p:nvGrpSpPr>
        <p:grpSpPr>
          <a:xfrm rot="2767938">
            <a:off x="14712038" y="1678953"/>
            <a:ext cx="1521876" cy="11720288"/>
            <a:chOff x="0" y="0"/>
            <a:chExt cx="400823" cy="3086825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400823" cy="3086825"/>
            </a:xfrm>
            <a:custGeom>
              <a:avLst/>
              <a:gdLst/>
              <a:ahLst/>
              <a:cxnLst/>
              <a:rect r="r" b="b" t="t" l="l"/>
              <a:pathLst>
                <a:path h="3086825" w="400823">
                  <a:moveTo>
                    <a:pt x="0" y="0"/>
                  </a:moveTo>
                  <a:lnTo>
                    <a:pt x="400823" y="0"/>
                  </a:lnTo>
                  <a:lnTo>
                    <a:pt x="400823" y="3086825"/>
                  </a:lnTo>
                  <a:lnTo>
                    <a:pt x="0" y="3086825"/>
                  </a:lnTo>
                  <a:close/>
                </a:path>
              </a:pathLst>
            </a:custGeom>
            <a:solidFill>
              <a:srgbClr val="819DB2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-38100"/>
              <a:ext cx="400823" cy="31249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940"/>
                </a:lnSpc>
              </a:pPr>
            </a:p>
          </p:txBody>
        </p:sp>
      </p:grpSp>
      <p:sp>
        <p:nvSpPr>
          <p:cNvPr name="TextBox 13" id="13"/>
          <p:cNvSpPr txBox="true"/>
          <p:nvPr/>
        </p:nvSpPr>
        <p:spPr>
          <a:xfrm rot="0">
            <a:off x="1438996" y="1977273"/>
            <a:ext cx="7890663" cy="5778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86"/>
              </a:lnSpc>
            </a:pPr>
            <a:r>
              <a:rPr lang="en-US" b="true" sz="3419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Aloka Resort &amp; Signature Experiences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255705" y="3800864"/>
            <a:ext cx="14509816" cy="485945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340"/>
              </a:lnSpc>
            </a:pPr>
            <a:r>
              <a:rPr lang="en-US" b="true" sz="218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Aloka Resort</a:t>
            </a:r>
            <a:r>
              <a:rPr lang="en-US" sz="218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is one of Manali’s most prestigious luxury retreats, combining elegance, comfort, and nature’s charm. Guests can enjoy:</a:t>
            </a:r>
          </a:p>
          <a:p>
            <a:pPr algn="ctr">
              <a:lnSpc>
                <a:spcPts val="4340"/>
              </a:lnSpc>
            </a:pPr>
          </a:p>
          <a:p>
            <a:pPr algn="ctr" marL="470956" indent="-235478" lvl="1">
              <a:lnSpc>
                <a:spcPts val="4340"/>
              </a:lnSpc>
              <a:buFont typeface="Arial"/>
              <a:buChar char="•"/>
            </a:pPr>
            <a:r>
              <a:rPr lang="en-US" sz="218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Well-appointed rooms with panoramic Himalayan views</a:t>
            </a:r>
          </a:p>
          <a:p>
            <a:pPr algn="ctr" marL="470956" indent="-235478" lvl="1">
              <a:lnSpc>
                <a:spcPts val="4340"/>
              </a:lnSpc>
              <a:buFont typeface="Arial"/>
              <a:buChar char="•"/>
            </a:pPr>
            <a:r>
              <a:rPr lang="en-US" sz="218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Modern amenities, wellness facilities, and spa treatments</a:t>
            </a:r>
          </a:p>
          <a:p>
            <a:pPr algn="ctr" marL="470956" indent="-235478" lvl="1">
              <a:lnSpc>
                <a:spcPts val="4340"/>
              </a:lnSpc>
              <a:buFont typeface="Arial"/>
              <a:buChar char="•"/>
            </a:pPr>
            <a:r>
              <a:rPr lang="en-US" sz="218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Adventure activities like trekking, skiing, and river rafting</a:t>
            </a:r>
          </a:p>
          <a:p>
            <a:pPr algn="ctr" marL="470956" indent="-235478" lvl="1">
              <a:lnSpc>
                <a:spcPts val="4340"/>
              </a:lnSpc>
              <a:buFont typeface="Arial"/>
              <a:buChar char="•"/>
            </a:pPr>
            <a:r>
              <a:rPr lang="en-US" sz="218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Romantic bonfire evenings under the stars</a:t>
            </a:r>
          </a:p>
          <a:p>
            <a:pPr algn="ctr" marL="470956" indent="-235478" lvl="1">
              <a:lnSpc>
                <a:spcPts val="4340"/>
              </a:lnSpc>
              <a:buFont typeface="Arial"/>
              <a:buChar char="•"/>
            </a:pPr>
            <a:r>
              <a:rPr lang="en-US" sz="218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Guided local tours to explore Manali’s culture and heritage</a:t>
            </a:r>
          </a:p>
          <a:p>
            <a:pPr algn="ctr">
              <a:lnSpc>
                <a:spcPts val="4340"/>
              </a:lnSpc>
            </a:pP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2767938">
            <a:off x="16765307" y="1859307"/>
            <a:ext cx="1521876" cy="11720288"/>
            <a:chOff x="0" y="0"/>
            <a:chExt cx="400823" cy="308682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00823" cy="3086825"/>
            </a:xfrm>
            <a:custGeom>
              <a:avLst/>
              <a:gdLst/>
              <a:ahLst/>
              <a:cxnLst/>
              <a:rect r="r" b="b" t="t" l="l"/>
              <a:pathLst>
                <a:path h="3086825" w="400823">
                  <a:moveTo>
                    <a:pt x="0" y="0"/>
                  </a:moveTo>
                  <a:lnTo>
                    <a:pt x="400823" y="0"/>
                  </a:lnTo>
                  <a:lnTo>
                    <a:pt x="400823" y="3086825"/>
                  </a:lnTo>
                  <a:lnTo>
                    <a:pt x="0" y="3086825"/>
                  </a:lnTo>
                  <a:close/>
                </a:path>
              </a:pathLst>
            </a:custGeom>
            <a:solidFill>
              <a:srgbClr val="819DB2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400823" cy="31249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940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2767938">
            <a:off x="267762" y="-2572741"/>
            <a:ext cx="1521876" cy="11720288"/>
            <a:chOff x="0" y="0"/>
            <a:chExt cx="400823" cy="3086825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400823" cy="3086825"/>
            </a:xfrm>
            <a:custGeom>
              <a:avLst/>
              <a:gdLst/>
              <a:ahLst/>
              <a:cxnLst/>
              <a:rect r="r" b="b" t="t" l="l"/>
              <a:pathLst>
                <a:path h="3086825" w="400823">
                  <a:moveTo>
                    <a:pt x="0" y="0"/>
                  </a:moveTo>
                  <a:lnTo>
                    <a:pt x="400823" y="0"/>
                  </a:lnTo>
                  <a:lnTo>
                    <a:pt x="400823" y="3086825"/>
                  </a:lnTo>
                  <a:lnTo>
                    <a:pt x="0" y="3086825"/>
                  </a:lnTo>
                  <a:close/>
                </a:path>
              </a:pathLst>
            </a:custGeom>
            <a:solidFill>
              <a:srgbClr val="819DB2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400823" cy="31249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940"/>
                </a:lnSpc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3547935" y="1726115"/>
            <a:ext cx="11192131" cy="6834771"/>
            <a:chOff x="0" y="0"/>
            <a:chExt cx="14922841" cy="9113028"/>
          </a:xfrm>
        </p:grpSpPr>
        <p:sp>
          <p:nvSpPr>
            <p:cNvPr name="TextBox 9" id="9"/>
            <p:cNvSpPr txBox="true"/>
            <p:nvPr/>
          </p:nvSpPr>
          <p:spPr>
            <a:xfrm rot="0">
              <a:off x="0" y="514350"/>
              <a:ext cx="14922841" cy="284556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4427"/>
                </a:lnSpc>
              </a:pPr>
              <a:r>
                <a:rPr lang="en-US" b="true" sz="16583">
                  <a:solidFill>
                    <a:srgbClr val="0E2F5F"/>
                  </a:solidFill>
                  <a:latin typeface="Barlow Condensed Heavy"/>
                  <a:ea typeface="Barlow Condensed Heavy"/>
                  <a:cs typeface="Barlow Condensed Heavy"/>
                  <a:sym typeface="Barlow Condensed Heavy"/>
                </a:rPr>
                <a:t>THANK YOU!</a:t>
              </a:r>
            </a:p>
          </p:txBody>
        </p:sp>
        <p:sp>
          <p:nvSpPr>
            <p:cNvPr name="TextBox 10" id="10"/>
            <p:cNvSpPr txBox="true"/>
            <p:nvPr/>
          </p:nvSpPr>
          <p:spPr>
            <a:xfrm rot="0">
              <a:off x="2977221" y="3197374"/>
              <a:ext cx="8554442" cy="772784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737"/>
                </a:lnSpc>
              </a:pPr>
              <a:r>
                <a:rPr lang="en-US" sz="3383" b="true">
                  <a:solidFill>
                    <a:srgbClr val="0E2F5F"/>
                  </a:solidFill>
                  <a:latin typeface="Arimo Bold"/>
                  <a:ea typeface="Arimo Bold"/>
                  <a:cs typeface="Arimo Bold"/>
                  <a:sym typeface="Arimo Bold"/>
                </a:rPr>
                <a:t>Book Your Stay at Aloka Resort</a:t>
              </a:r>
            </a:p>
          </p:txBody>
        </p:sp>
        <p:sp>
          <p:nvSpPr>
            <p:cNvPr name="TextBox 11" id="11"/>
            <p:cNvSpPr txBox="true"/>
            <p:nvPr/>
          </p:nvSpPr>
          <p:spPr>
            <a:xfrm rot="0">
              <a:off x="589105" y="4341850"/>
              <a:ext cx="14333736" cy="477117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4759"/>
                </a:lnSpc>
              </a:pPr>
              <a:r>
                <a:rPr lang="en-US" sz="3399">
                  <a:solidFill>
                    <a:srgbClr val="0E2F5F"/>
                  </a:solidFill>
                  <a:latin typeface="Arimo"/>
                  <a:ea typeface="Arimo"/>
                  <a:cs typeface="Arimo"/>
                  <a:sym typeface="Arimo"/>
                </a:rPr>
                <a:t>Aloka Resort – Luxury Resorts Manali</a:t>
              </a:r>
            </a:p>
            <a:p>
              <a:pPr algn="l">
                <a:lnSpc>
                  <a:spcPts val="4759"/>
                </a:lnSpc>
              </a:pPr>
            </a:p>
            <a:p>
              <a:pPr algn="l">
                <a:lnSpc>
                  <a:spcPts val="4759"/>
                </a:lnSpc>
              </a:pPr>
              <a:r>
                <a:rPr lang="en-US" sz="3399">
                  <a:solidFill>
                    <a:srgbClr val="0E2F5F"/>
                  </a:solidFill>
                  <a:latin typeface="Arimo"/>
                  <a:ea typeface="Arimo"/>
                  <a:cs typeface="Arimo"/>
                  <a:sym typeface="Arimo"/>
                </a:rPr>
                <a:t> 📍 Chadyari Tehsil Manali Distt Kullu H.P </a:t>
              </a:r>
              <a:r>
                <a:rPr lang="en-US" sz="3399">
                  <a:solidFill>
                    <a:srgbClr val="0E2F5F"/>
                  </a:solidFill>
                  <a:latin typeface="Arimo"/>
                  <a:ea typeface="Arimo"/>
                  <a:cs typeface="Arimo"/>
                  <a:sym typeface="Arimo"/>
                </a:rPr>
                <a:t>175131 INDIA</a:t>
              </a:r>
              <a:r>
                <a:rPr lang="en-US" sz="3399">
                  <a:solidFill>
                    <a:srgbClr val="0E2F5F"/>
                  </a:solidFill>
                  <a:latin typeface="Arimo"/>
                  <a:ea typeface="Arimo"/>
                  <a:cs typeface="Arimo"/>
                  <a:sym typeface="Arimo"/>
                </a:rPr>
                <a:t> </a:t>
              </a:r>
            </a:p>
            <a:p>
              <a:pPr algn="l">
                <a:lnSpc>
                  <a:spcPts val="4759"/>
                </a:lnSpc>
              </a:pPr>
              <a:r>
                <a:rPr lang="en-US" sz="3399">
                  <a:solidFill>
                    <a:srgbClr val="0E2F5F"/>
                  </a:solidFill>
                  <a:latin typeface="Arimo"/>
                  <a:ea typeface="Arimo"/>
                  <a:cs typeface="Arimo"/>
                  <a:sym typeface="Arimo"/>
                </a:rPr>
                <a:t>📞 +91 98160-76122</a:t>
              </a:r>
            </a:p>
            <a:p>
              <a:pPr algn="l">
                <a:lnSpc>
                  <a:spcPts val="4759"/>
                </a:lnSpc>
              </a:pPr>
              <a:r>
                <a:rPr lang="en-US" sz="3399">
                  <a:solidFill>
                    <a:srgbClr val="0E2F5F"/>
                  </a:solidFill>
                  <a:latin typeface="Arimo"/>
                  <a:ea typeface="Arimo"/>
                  <a:cs typeface="Arimo"/>
                  <a:sym typeface="Arimo"/>
                </a:rPr>
                <a:t> 📧 alokaresortmanali@gmail.com</a:t>
              </a:r>
            </a:p>
            <a:p>
              <a:pPr algn="l">
                <a:lnSpc>
                  <a:spcPts val="4759"/>
                </a:lnSpc>
              </a:pPr>
              <a:r>
                <a:rPr lang="en-US" sz="3399">
                  <a:solidFill>
                    <a:srgbClr val="0E2F5F"/>
                  </a:solidFill>
                  <a:latin typeface="Arimo"/>
                  <a:ea typeface="Arimo"/>
                  <a:cs typeface="Arimo"/>
                  <a:sym typeface="Arimo"/>
                </a:rPr>
                <a:t> 🌐 </a:t>
              </a:r>
              <a:r>
                <a:rPr lang="en-US" sz="3399" u="sng">
                  <a:solidFill>
                    <a:srgbClr val="0E2F5F"/>
                  </a:solidFill>
                  <a:latin typeface="Arimo"/>
                  <a:ea typeface="Arimo"/>
                  <a:cs typeface="Arimo"/>
                  <a:sym typeface="Arimo"/>
                  <a:hlinkClick r:id="rId2" tooltip="https://alokaresortmanali.com"/>
                </a:rPr>
                <a:t>https://alokaresortmanali.com</a:t>
              </a:r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DAGpM5byETI</dc:identifier>
  <dcterms:modified xsi:type="dcterms:W3CDTF">2011-08-01T06:04:30Z</dcterms:modified>
  <cp:revision>1</cp:revision>
  <dc:title>Welcome to Aloka Resort – A Premium Hotel in Manali</dc:title>
</cp:coreProperties>
</file>