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Rasputin Semi-Bold" charset="1" panose="00000000000000000000"/>
      <p:regular r:id="rId11"/>
    </p:embeddedFont>
    <p:embeddedFont>
      <p:font typeface="DM Sans" charset="1" panose="00000000000000000000"/>
      <p:regular r:id="rId12"/>
    </p:embeddedFont>
    <p:embeddedFont>
      <p:font typeface="Canva Sans Bold" charset="1" panose="020B0803030501040103"/>
      <p:regular r:id="rId13"/>
    </p:embeddedFont>
    <p:embeddedFont>
      <p:font typeface="Canva Sans" charset="1" panose="020B0503030501040103"/>
      <p:regular r:id="rId14"/>
    </p:embeddedFont>
    <p:embeddedFont>
      <p:font typeface="Canva Sans Medium" charset="1" panose="020B06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travipro.com" TargetMode="External" Type="http://schemas.openxmlformats.org/officeDocument/2006/relationships/hyperlink"/><Relationship Id="rId3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414353" y="2842500"/>
            <a:ext cx="7914156" cy="6236761"/>
          </a:xfrm>
          <a:custGeom>
            <a:avLst/>
            <a:gdLst/>
            <a:ahLst/>
            <a:cxnLst/>
            <a:rect r="r" b="b" t="t" l="l"/>
            <a:pathLst>
              <a:path h="6236761" w="7914156">
                <a:moveTo>
                  <a:pt x="0" y="0"/>
                </a:moveTo>
                <a:lnTo>
                  <a:pt x="7914157" y="0"/>
                </a:lnTo>
                <a:lnTo>
                  <a:pt x="7914157" y="6236760"/>
                </a:lnTo>
                <a:lnTo>
                  <a:pt x="0" y="62367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534454" y="288063"/>
            <a:ext cx="3509227" cy="990508"/>
          </a:xfrm>
          <a:custGeom>
            <a:avLst/>
            <a:gdLst/>
            <a:ahLst/>
            <a:cxnLst/>
            <a:rect r="r" b="b" t="t" l="l"/>
            <a:pathLst>
              <a:path h="990508" w="3509227">
                <a:moveTo>
                  <a:pt x="0" y="0"/>
                </a:moveTo>
                <a:lnTo>
                  <a:pt x="3509227" y="0"/>
                </a:lnTo>
                <a:lnTo>
                  <a:pt x="3509227" y="990508"/>
                </a:lnTo>
                <a:lnTo>
                  <a:pt x="0" y="9905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955186" y="2766300"/>
            <a:ext cx="10084646" cy="2665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9"/>
              </a:lnSpc>
            </a:pPr>
            <a:r>
              <a:rPr lang="en-US" sz="5277" b="true">
                <a:solidFill>
                  <a:srgbClr val="02373A"/>
                </a:solidFill>
                <a:latin typeface="Rasputin Semi-Bold"/>
                <a:ea typeface="Rasputin Semi-Bold"/>
                <a:cs typeface="Rasputin Semi-Bold"/>
                <a:sym typeface="Rasputin Semi-Bold"/>
              </a:rPr>
              <a:t>Hotel Website Developmen</a:t>
            </a:r>
            <a:r>
              <a:rPr lang="en-US" sz="5277" b="true">
                <a:solidFill>
                  <a:srgbClr val="02373A"/>
                </a:solidFill>
                <a:latin typeface="Rasputin Semi-Bold"/>
                <a:ea typeface="Rasputin Semi-Bold"/>
                <a:cs typeface="Rasputin Semi-Bold"/>
                <a:sym typeface="Rasputin Semi-Bold"/>
              </a:rPr>
              <a:t>t Company India</a:t>
            </a:r>
          </a:p>
          <a:p>
            <a:pPr algn="ctr">
              <a:lnSpc>
                <a:spcPts val="701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2518893" y="5389379"/>
            <a:ext cx="9876093" cy="571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4"/>
              </a:lnSpc>
            </a:pPr>
            <a:r>
              <a:rPr lang="en-US" sz="3374" spc="101">
                <a:solidFill>
                  <a:srgbClr val="02373A"/>
                </a:solidFill>
                <a:latin typeface="DM Sans"/>
                <a:ea typeface="DM Sans"/>
                <a:cs typeface="DM Sans"/>
                <a:sym typeface="DM Sans"/>
              </a:rPr>
              <a:t>Empowering Hotels with Digital Excellence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484595" y="9191625"/>
            <a:ext cx="3944811" cy="599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14"/>
              </a:lnSpc>
            </a:pPr>
            <a:r>
              <a:rPr lang="en-US" sz="3510" b="true">
                <a:solidFill>
                  <a:srgbClr val="02373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www.travipro.com</a:t>
            </a:r>
          </a:p>
        </p:txBody>
      </p:sp>
      <p:sp>
        <p:nvSpPr>
          <p:cNvPr name="AutoShape 8" id="8"/>
          <p:cNvSpPr/>
          <p:nvPr/>
        </p:nvSpPr>
        <p:spPr>
          <a:xfrm>
            <a:off x="4484595" y="5143500"/>
            <a:ext cx="5837925" cy="0"/>
          </a:xfrm>
          <a:prstGeom prst="line">
            <a:avLst/>
          </a:prstGeom>
          <a:ln cap="flat" w="57150">
            <a:solidFill>
              <a:srgbClr val="E93F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4B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3109833" y="2351306"/>
            <a:ext cx="3114046" cy="28575"/>
          </a:xfrm>
          <a:prstGeom prst="line">
            <a:avLst/>
          </a:prstGeom>
          <a:ln cap="flat" w="57150">
            <a:solidFill>
              <a:srgbClr val="E93F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2302471" y="2379881"/>
            <a:ext cx="4615169" cy="6231893"/>
            <a:chOff x="0" y="0"/>
            <a:chExt cx="1227817" cy="165793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27817" cy="1657930"/>
            </a:xfrm>
            <a:custGeom>
              <a:avLst/>
              <a:gdLst/>
              <a:ahLst/>
              <a:cxnLst/>
              <a:rect r="r" b="b" t="t" l="l"/>
              <a:pathLst>
                <a:path h="1657930" w="1227817">
                  <a:moveTo>
                    <a:pt x="84072" y="0"/>
                  </a:moveTo>
                  <a:lnTo>
                    <a:pt x="1143745" y="0"/>
                  </a:lnTo>
                  <a:cubicBezTo>
                    <a:pt x="1190176" y="0"/>
                    <a:pt x="1227817" y="37641"/>
                    <a:pt x="1227817" y="84072"/>
                  </a:cubicBezTo>
                  <a:lnTo>
                    <a:pt x="1227817" y="1573857"/>
                  </a:lnTo>
                  <a:cubicBezTo>
                    <a:pt x="1227817" y="1596155"/>
                    <a:pt x="1218959" y="1617539"/>
                    <a:pt x="1203193" y="1633305"/>
                  </a:cubicBezTo>
                  <a:cubicBezTo>
                    <a:pt x="1187426" y="1649072"/>
                    <a:pt x="1166042" y="1657930"/>
                    <a:pt x="1143745" y="1657930"/>
                  </a:cubicBezTo>
                  <a:lnTo>
                    <a:pt x="84072" y="1657930"/>
                  </a:lnTo>
                  <a:cubicBezTo>
                    <a:pt x="61775" y="1657930"/>
                    <a:pt x="40391" y="1649072"/>
                    <a:pt x="24624" y="1633305"/>
                  </a:cubicBezTo>
                  <a:cubicBezTo>
                    <a:pt x="8858" y="1617539"/>
                    <a:pt x="0" y="1596155"/>
                    <a:pt x="0" y="1573857"/>
                  </a:cubicBezTo>
                  <a:lnTo>
                    <a:pt x="0" y="84072"/>
                  </a:lnTo>
                  <a:cubicBezTo>
                    <a:pt x="0" y="61775"/>
                    <a:pt x="8858" y="40391"/>
                    <a:pt x="24624" y="24624"/>
                  </a:cubicBezTo>
                  <a:cubicBezTo>
                    <a:pt x="40391" y="8858"/>
                    <a:pt x="61775" y="0"/>
                    <a:pt x="84072" y="0"/>
                  </a:cubicBezTo>
                  <a:close/>
                </a:path>
              </a:pathLst>
            </a:custGeom>
            <a:solidFill>
              <a:srgbClr val="E93F0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227817" cy="1705555"/>
            </a:xfrm>
            <a:prstGeom prst="rect">
              <a:avLst/>
            </a:prstGeom>
          </p:spPr>
          <p:txBody>
            <a:bodyPr anchor="ctr" rtlCol="false" tIns="70722" lIns="70722" bIns="70722" rIns="70722"/>
            <a:lstStyle/>
            <a:p>
              <a:pPr algn="ctr">
                <a:lnSpc>
                  <a:spcPts val="3157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534454" y="288063"/>
            <a:ext cx="3509227" cy="990508"/>
          </a:xfrm>
          <a:custGeom>
            <a:avLst/>
            <a:gdLst/>
            <a:ahLst/>
            <a:cxnLst/>
            <a:rect r="r" b="b" t="t" l="l"/>
            <a:pathLst>
              <a:path h="990508" w="3509227">
                <a:moveTo>
                  <a:pt x="0" y="0"/>
                </a:moveTo>
                <a:lnTo>
                  <a:pt x="3509227" y="0"/>
                </a:lnTo>
                <a:lnTo>
                  <a:pt x="3509227" y="990508"/>
                </a:lnTo>
                <a:lnTo>
                  <a:pt x="0" y="9905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046737" y="3772348"/>
            <a:ext cx="5537624" cy="3695105"/>
          </a:xfrm>
          <a:custGeom>
            <a:avLst/>
            <a:gdLst/>
            <a:ahLst/>
            <a:cxnLst/>
            <a:rect r="r" b="b" t="t" l="l"/>
            <a:pathLst>
              <a:path h="3695105" w="5537624">
                <a:moveTo>
                  <a:pt x="0" y="0"/>
                </a:moveTo>
                <a:lnTo>
                  <a:pt x="5537624" y="0"/>
                </a:lnTo>
                <a:lnTo>
                  <a:pt x="5537624" y="3695105"/>
                </a:lnTo>
                <a:lnTo>
                  <a:pt x="0" y="36951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657107" y="1076325"/>
            <a:ext cx="6025167" cy="8374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9"/>
              </a:lnSpc>
            </a:pPr>
            <a:r>
              <a:rPr lang="en-US" sz="5765" b="true">
                <a:solidFill>
                  <a:srgbClr val="000000"/>
                </a:solidFill>
                <a:latin typeface="Rasputin Semi-Bold"/>
                <a:ea typeface="Rasputin Semi-Bold"/>
                <a:cs typeface="Rasputin Semi-Bold"/>
                <a:sym typeface="Rasputin Semi-Bold"/>
              </a:rPr>
              <a:t> Introduction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3569" y="2703730"/>
            <a:ext cx="12023169" cy="4037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72"/>
              </a:lnSpc>
            </a:pPr>
            <a:r>
              <a:rPr lang="en-US" sz="3488" spc="104">
                <a:solidFill>
                  <a:srgbClr val="1D191A"/>
                </a:solidFill>
                <a:latin typeface="DM Sans"/>
                <a:ea typeface="DM Sans"/>
                <a:cs typeface="DM Sans"/>
                <a:sym typeface="DM Sans"/>
              </a:rPr>
              <a:t>Ind</a:t>
            </a:r>
            <a:r>
              <a:rPr lang="en-US" sz="3488" spc="104">
                <a:solidFill>
                  <a:srgbClr val="1D191A"/>
                </a:solidFill>
                <a:latin typeface="DM Sans"/>
                <a:ea typeface="DM Sans"/>
                <a:cs typeface="DM Sans"/>
                <a:sym typeface="DM Sans"/>
              </a:rPr>
              <a:t>ia’s hotel industry is evolving digitally. A specialized hotel website development company like Travipro helps hotels create user-friendly, mobile-responsive, and feature-rich websites to attract direct bookings, increase online visibility, and improve customer engagement.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32337" y="7589327"/>
            <a:ext cx="10405632" cy="1668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40"/>
              </a:lnSpc>
              <a:spcBef>
                <a:spcPct val="0"/>
              </a:spcBef>
            </a:pPr>
            <a:r>
              <a:rPr lang="en-US" b="true" sz="3338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Visit </a:t>
            </a:r>
            <a:r>
              <a:rPr lang="en-US" sz="333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https://www.travipro.com/hotel-website-development.html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4B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7413883" y="2270607"/>
            <a:ext cx="7088282" cy="28575"/>
          </a:xfrm>
          <a:prstGeom prst="line">
            <a:avLst/>
          </a:prstGeom>
          <a:ln cap="flat" w="57150">
            <a:solidFill>
              <a:srgbClr val="E93F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048938" y="2775432"/>
            <a:ext cx="7239062" cy="5629418"/>
          </a:xfrm>
          <a:custGeom>
            <a:avLst/>
            <a:gdLst/>
            <a:ahLst/>
            <a:cxnLst/>
            <a:rect r="r" b="b" t="t" l="l"/>
            <a:pathLst>
              <a:path h="5629418" w="7239062">
                <a:moveTo>
                  <a:pt x="0" y="0"/>
                </a:moveTo>
                <a:lnTo>
                  <a:pt x="7239062" y="0"/>
                </a:lnTo>
                <a:lnTo>
                  <a:pt x="7239062" y="5629418"/>
                </a:lnTo>
                <a:lnTo>
                  <a:pt x="0" y="56294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860" t="0" r="-34668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747757" y="418880"/>
            <a:ext cx="9502320" cy="13720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8"/>
              </a:lnSpc>
            </a:pPr>
            <a:r>
              <a:rPr lang="en-US" sz="5701" b="true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Key Features of a Hotel Website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2603982"/>
            <a:ext cx="11048938" cy="4623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6809" indent="-303405" lvl="1">
              <a:lnSpc>
                <a:spcPts val="5227"/>
              </a:lnSpc>
              <a:buFont typeface="Arial"/>
              <a:buChar char="•"/>
            </a:pP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Inte</a:t>
            </a: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ractive Room Gallery &amp; Virtual Tours</a:t>
            </a:r>
          </a:p>
          <a:p>
            <a:pPr algn="ctr" marL="606809" indent="-303405" lvl="1">
              <a:lnSpc>
                <a:spcPts val="5227"/>
              </a:lnSpc>
              <a:buFont typeface="Arial"/>
              <a:buChar char="•"/>
            </a:pP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Live Room Availability &amp; Pricing Updates</a:t>
            </a:r>
          </a:p>
          <a:p>
            <a:pPr algn="ctr" marL="606809" indent="-303405" lvl="1">
              <a:lnSpc>
                <a:spcPts val="5227"/>
              </a:lnSpc>
              <a:buFont typeface="Arial"/>
              <a:buChar char="•"/>
            </a:pP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Integrated CRM &amp; Channel Manager</a:t>
            </a:r>
          </a:p>
          <a:p>
            <a:pPr algn="ctr" marL="606809" indent="-303405" lvl="1">
              <a:lnSpc>
                <a:spcPts val="5227"/>
              </a:lnSpc>
              <a:buFont typeface="Arial"/>
              <a:buChar char="•"/>
            </a:pP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Social Media Integration</a:t>
            </a:r>
          </a:p>
          <a:p>
            <a:pPr algn="ctr" marL="606809" indent="-303405" lvl="1">
              <a:lnSpc>
                <a:spcPts val="5227"/>
              </a:lnSpc>
              <a:buFont typeface="Arial"/>
              <a:buChar char="•"/>
            </a:pP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Review &amp; Testimonial Section</a:t>
            </a:r>
          </a:p>
          <a:p>
            <a:pPr algn="ctr" marL="606809" indent="-303405" lvl="1">
              <a:lnSpc>
                <a:spcPts val="5227"/>
              </a:lnSpc>
              <a:buFont typeface="Arial"/>
              <a:buChar char="•"/>
            </a:pPr>
            <a:r>
              <a:rPr lang="en-US" sz="2810" spc="84">
                <a:solidFill>
                  <a:srgbClr val="1D191A"/>
                </a:solidFill>
                <a:latin typeface="Canva Sans"/>
                <a:ea typeface="Canva Sans"/>
                <a:cs typeface="Canva Sans"/>
                <a:sym typeface="Canva Sans"/>
              </a:rPr>
              <a:t>Google Maps &amp; Contact Form</a:t>
            </a:r>
          </a:p>
          <a:p>
            <a:pPr algn="ctr">
              <a:lnSpc>
                <a:spcPts val="6016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832337" y="7589327"/>
            <a:ext cx="10405632" cy="1668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40"/>
              </a:lnSpc>
              <a:spcBef>
                <a:spcPct val="0"/>
              </a:spcBef>
            </a:pPr>
            <a:r>
              <a:rPr lang="en-US" b="true" sz="3338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Visit </a:t>
            </a:r>
            <a:r>
              <a:rPr lang="en-US" sz="333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https://www.travipro.com/hotel-website-development.html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250077" y="266480"/>
            <a:ext cx="2544480" cy="718200"/>
          </a:xfrm>
          <a:custGeom>
            <a:avLst/>
            <a:gdLst/>
            <a:ahLst/>
            <a:cxnLst/>
            <a:rect r="r" b="b" t="t" l="l"/>
            <a:pathLst>
              <a:path h="718200" w="2544480">
                <a:moveTo>
                  <a:pt x="0" y="0"/>
                </a:moveTo>
                <a:lnTo>
                  <a:pt x="2544480" y="0"/>
                </a:lnTo>
                <a:lnTo>
                  <a:pt x="2544480" y="718199"/>
                </a:lnTo>
                <a:lnTo>
                  <a:pt x="0" y="7181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4B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6066909" y="2743186"/>
            <a:ext cx="6829112" cy="0"/>
          </a:xfrm>
          <a:prstGeom prst="line">
            <a:avLst/>
          </a:prstGeom>
          <a:ln cap="flat" w="57150">
            <a:solidFill>
              <a:srgbClr val="E93F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4044366" y="216639"/>
            <a:ext cx="10621740" cy="1978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49"/>
              </a:lnSpc>
            </a:pPr>
            <a:r>
              <a:rPr lang="en-US" sz="512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Travipro for Hotel Web Development?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274949" y="3028936"/>
            <a:ext cx="17013051" cy="5339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804280" indent="-402140" lvl="1">
              <a:lnSpc>
                <a:spcPts val="7152"/>
              </a:lnSpc>
              <a:buFont typeface="Arial"/>
              <a:buChar char="•"/>
            </a:pPr>
            <a:r>
              <a:rPr lang="en-US" sz="37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Proven track recor</a:t>
            </a:r>
            <a:r>
              <a:rPr lang="en-US" sz="37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 in travel and hotel tech solutions</a:t>
            </a:r>
          </a:p>
          <a:p>
            <a:pPr algn="just" marL="804280" indent="-402140" lvl="1">
              <a:lnSpc>
                <a:spcPts val="7152"/>
              </a:lnSpc>
              <a:buFont typeface="Arial"/>
              <a:buChar char="•"/>
            </a:pPr>
            <a:r>
              <a:rPr lang="en-US" sz="37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Scalable web solutions for independent hotels to large chains</a:t>
            </a:r>
          </a:p>
          <a:p>
            <a:pPr algn="just" marL="804280" indent="-402140" lvl="1">
              <a:lnSpc>
                <a:spcPts val="7152"/>
              </a:lnSpc>
              <a:buFont typeface="Arial"/>
              <a:buChar char="•"/>
            </a:pPr>
            <a:r>
              <a:rPr lang="en-US" sz="37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Expertise in API integration (OTA, GDS)</a:t>
            </a:r>
          </a:p>
          <a:p>
            <a:pPr algn="just" marL="804280" indent="-402140" lvl="1">
              <a:lnSpc>
                <a:spcPts val="7152"/>
              </a:lnSpc>
              <a:buFont typeface="Arial"/>
              <a:buChar char="•"/>
            </a:pPr>
            <a:r>
              <a:rPr lang="en-US" sz="37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Affordable pricing with fast deployment</a:t>
            </a:r>
          </a:p>
          <a:p>
            <a:pPr algn="just" marL="804280" indent="-402140" lvl="1">
              <a:lnSpc>
                <a:spcPts val="7152"/>
              </a:lnSpc>
              <a:buFont typeface="Arial"/>
              <a:buChar char="•"/>
            </a:pPr>
            <a:r>
              <a:rPr lang="en-US" sz="37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Dedicated support &amp; maintenance services</a:t>
            </a:r>
          </a:p>
          <a:p>
            <a:pPr algn="just">
              <a:lnSpc>
                <a:spcPts val="7152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051934" y="8082571"/>
            <a:ext cx="10405632" cy="1668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40"/>
              </a:lnSpc>
              <a:spcBef>
                <a:spcPct val="0"/>
              </a:spcBef>
            </a:pPr>
            <a:r>
              <a:rPr lang="en-US" b="true" sz="3338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Visit </a:t>
            </a:r>
            <a:r>
              <a:rPr lang="en-US" sz="333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https://www.travipro.com/hotel-website-development.html 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4534454" y="288063"/>
            <a:ext cx="3509227" cy="990508"/>
          </a:xfrm>
          <a:custGeom>
            <a:avLst/>
            <a:gdLst/>
            <a:ahLst/>
            <a:cxnLst/>
            <a:rect r="r" b="b" t="t" l="l"/>
            <a:pathLst>
              <a:path h="990508" w="3509227">
                <a:moveTo>
                  <a:pt x="0" y="0"/>
                </a:moveTo>
                <a:lnTo>
                  <a:pt x="3509227" y="0"/>
                </a:lnTo>
                <a:lnTo>
                  <a:pt x="3509227" y="990508"/>
                </a:lnTo>
                <a:lnTo>
                  <a:pt x="0" y="9905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4B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499672" y="410866"/>
            <a:ext cx="6674202" cy="8275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0"/>
              </a:lnSpc>
            </a:pPr>
            <a:r>
              <a:rPr lang="en-US" sz="669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CONTACT US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2621226" y="2078879"/>
            <a:ext cx="14638074" cy="6443999"/>
            <a:chOff x="0" y="0"/>
            <a:chExt cx="3918403" cy="172496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918403" cy="1724966"/>
            </a:xfrm>
            <a:custGeom>
              <a:avLst/>
              <a:gdLst/>
              <a:ahLst/>
              <a:cxnLst/>
              <a:rect r="r" b="b" t="t" l="l"/>
              <a:pathLst>
                <a:path h="1724966" w="3918403">
                  <a:moveTo>
                    <a:pt x="26344" y="0"/>
                  </a:moveTo>
                  <a:lnTo>
                    <a:pt x="3892059" y="0"/>
                  </a:lnTo>
                  <a:cubicBezTo>
                    <a:pt x="3906608" y="0"/>
                    <a:pt x="3918403" y="11795"/>
                    <a:pt x="3918403" y="26344"/>
                  </a:cubicBezTo>
                  <a:lnTo>
                    <a:pt x="3918403" y="1698623"/>
                  </a:lnTo>
                  <a:cubicBezTo>
                    <a:pt x="3918403" y="1705609"/>
                    <a:pt x="3915627" y="1712310"/>
                    <a:pt x="3910687" y="1717250"/>
                  </a:cubicBezTo>
                  <a:cubicBezTo>
                    <a:pt x="3905746" y="1722191"/>
                    <a:pt x="3899046" y="1724966"/>
                    <a:pt x="3892059" y="1724966"/>
                  </a:cubicBezTo>
                  <a:lnTo>
                    <a:pt x="26344" y="1724966"/>
                  </a:lnTo>
                  <a:cubicBezTo>
                    <a:pt x="11795" y="1724966"/>
                    <a:pt x="0" y="1713172"/>
                    <a:pt x="0" y="1698623"/>
                  </a:cubicBezTo>
                  <a:lnTo>
                    <a:pt x="0" y="26344"/>
                  </a:lnTo>
                  <a:cubicBezTo>
                    <a:pt x="0" y="11795"/>
                    <a:pt x="11795" y="0"/>
                    <a:pt x="2634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3918403" cy="1772591"/>
            </a:xfrm>
            <a:prstGeom prst="rect">
              <a:avLst/>
            </a:prstGeom>
          </p:spPr>
          <p:txBody>
            <a:bodyPr anchor="ctr" rtlCol="false" tIns="70287" lIns="70287" bIns="70287" rIns="70287"/>
            <a:lstStyle/>
            <a:p>
              <a:pPr algn="ctr">
                <a:lnSpc>
                  <a:spcPts val="3138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2835109" y="2229618"/>
            <a:ext cx="14107105" cy="6009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56"/>
              </a:lnSpc>
            </a:pPr>
            <a:r>
              <a:rPr lang="en-US" sz="33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Alliance Web Solution Pvt Ltd.</a:t>
            </a:r>
          </a:p>
          <a:p>
            <a:pPr algn="ctr">
              <a:lnSpc>
                <a:spcPts val="5356"/>
              </a:lnSpc>
            </a:pPr>
            <a:r>
              <a:rPr lang="en-US" sz="33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B-112, Sector-64 Noida - 201301</a:t>
            </a:r>
          </a:p>
          <a:p>
            <a:pPr algn="ctr">
              <a:lnSpc>
                <a:spcPts val="5356"/>
              </a:lnSpc>
            </a:pPr>
          </a:p>
          <a:p>
            <a:pPr algn="ctr">
              <a:lnSpc>
                <a:spcPts val="5356"/>
              </a:lnSpc>
            </a:pPr>
            <a:r>
              <a:rPr lang="en-US" sz="33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+91 9560 433 318</a:t>
            </a:r>
          </a:p>
          <a:p>
            <a:pPr algn="ctr">
              <a:lnSpc>
                <a:spcPts val="5356"/>
              </a:lnSpc>
            </a:pPr>
          </a:p>
          <a:p>
            <a:pPr algn="ctr">
              <a:lnSpc>
                <a:spcPts val="5356"/>
              </a:lnSpc>
            </a:pPr>
            <a:r>
              <a:rPr lang="en-US" sz="33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info@travipro.com</a:t>
            </a:r>
          </a:p>
          <a:p>
            <a:pPr algn="ctr">
              <a:lnSpc>
                <a:spcPts val="5356"/>
              </a:lnSpc>
            </a:pPr>
          </a:p>
          <a:p>
            <a:pPr algn="ctr">
              <a:lnSpc>
                <a:spcPts val="5356"/>
              </a:lnSpc>
            </a:pPr>
            <a:r>
              <a:rPr lang="en-US" sz="3306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2" tooltip="https://www.travipro.com"/>
              </a:rPr>
              <a:t>www.travipro.com</a:t>
            </a:r>
          </a:p>
          <a:p>
            <a:pPr algn="ctr">
              <a:lnSpc>
                <a:spcPts val="5356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534454" y="288063"/>
            <a:ext cx="3509227" cy="990508"/>
          </a:xfrm>
          <a:custGeom>
            <a:avLst/>
            <a:gdLst/>
            <a:ahLst/>
            <a:cxnLst/>
            <a:rect r="r" b="b" t="t" l="l"/>
            <a:pathLst>
              <a:path h="990508" w="3509227">
                <a:moveTo>
                  <a:pt x="0" y="0"/>
                </a:moveTo>
                <a:lnTo>
                  <a:pt x="3509227" y="0"/>
                </a:lnTo>
                <a:lnTo>
                  <a:pt x="3509227" y="990508"/>
                </a:lnTo>
                <a:lnTo>
                  <a:pt x="0" y="9905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DAGuiqHnTgc</dc:identifier>
  <dcterms:modified xsi:type="dcterms:W3CDTF">2011-08-01T06:04:30Z</dcterms:modified>
  <cp:revision>1</cp:revision>
  <dc:title>I'm Web Developer Natalie E. Watson</dc:title>
</cp:coreProperties>
</file>