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 Bold" charset="1" panose="00000800000000000000"/>
      <p:regular r:id="rId11"/>
    </p:embeddedFont>
    <p:embeddedFont>
      <p:font typeface="DM Sans" charset="1" panose="00000000000000000000"/>
      <p:regular r:id="rId12"/>
    </p:embeddedFont>
    <p:embeddedFont>
      <p:font typeface="Open Sauce" charset="1" panose="00000500000000000000"/>
      <p:regular r:id="rId13"/>
    </p:embeddedFont>
    <p:embeddedFont>
      <p:font typeface="Canva Sans Bold" charset="1" panose="020B0803030501040103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6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4.png" Type="http://schemas.openxmlformats.org/officeDocument/2006/relationships/image"/><Relationship Id="rId5" Target="../media/image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png" Type="http://schemas.openxmlformats.org/officeDocument/2006/relationships/image"/><Relationship Id="rId4" Target="https://alokaresortmanali.com/about/" TargetMode="External" Type="http://schemas.openxmlformats.org/officeDocument/2006/relationships/hyperlink"/><Relationship Id="rId5" Target="../media/image1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225788">
            <a:off x="8480976" y="-8483558"/>
            <a:ext cx="9393364" cy="17977729"/>
          </a:xfrm>
          <a:custGeom>
            <a:avLst/>
            <a:gdLst/>
            <a:ahLst/>
            <a:cxnLst/>
            <a:rect r="r" b="b" t="t" l="l"/>
            <a:pathLst>
              <a:path h="17977729" w="9393364">
                <a:moveTo>
                  <a:pt x="0" y="0"/>
                </a:moveTo>
                <a:lnTo>
                  <a:pt x="9393364" y="0"/>
                </a:lnTo>
                <a:lnTo>
                  <a:pt x="9393364" y="17977729"/>
                </a:lnTo>
                <a:lnTo>
                  <a:pt x="0" y="179777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2965089" y="4429035"/>
            <a:ext cx="2379859" cy="0"/>
          </a:xfrm>
          <a:prstGeom prst="line">
            <a:avLst/>
          </a:prstGeom>
          <a:ln cap="flat" w="38100">
            <a:solidFill>
              <a:srgbClr val="3B0458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824331" y="326229"/>
            <a:ext cx="376644" cy="358154"/>
          </a:xfrm>
          <a:custGeom>
            <a:avLst/>
            <a:gdLst/>
            <a:ahLst/>
            <a:cxnLst/>
            <a:rect r="r" b="b" t="t" l="l"/>
            <a:pathLst>
              <a:path h="358154" w="376644">
                <a:moveTo>
                  <a:pt x="0" y="0"/>
                </a:moveTo>
                <a:lnTo>
                  <a:pt x="376644" y="0"/>
                </a:lnTo>
                <a:lnTo>
                  <a:pt x="376644" y="358154"/>
                </a:lnTo>
                <a:lnTo>
                  <a:pt x="0" y="3581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91075" y="116470"/>
            <a:ext cx="3326946" cy="777674"/>
          </a:xfrm>
          <a:custGeom>
            <a:avLst/>
            <a:gdLst/>
            <a:ahLst/>
            <a:cxnLst/>
            <a:rect r="r" b="b" t="t" l="l"/>
            <a:pathLst>
              <a:path h="777674" w="3326946">
                <a:moveTo>
                  <a:pt x="0" y="0"/>
                </a:moveTo>
                <a:lnTo>
                  <a:pt x="3326946" y="0"/>
                </a:lnTo>
                <a:lnTo>
                  <a:pt x="3326946" y="777673"/>
                </a:lnTo>
                <a:lnTo>
                  <a:pt x="0" y="7776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45775" y="1400446"/>
            <a:ext cx="6879364" cy="2493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28"/>
              </a:lnSpc>
            </a:pPr>
            <a:r>
              <a:rPr lang="en-US" sz="5440" b="true">
                <a:solidFill>
                  <a:srgbClr val="00878D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Luxury Resorts in Manali</a:t>
            </a:r>
          </a:p>
          <a:p>
            <a:pPr algn="ctr">
              <a:lnSpc>
                <a:spcPts val="6528"/>
              </a:lnSpc>
            </a:pPr>
          </a:p>
        </p:txBody>
      </p:sp>
      <p:grpSp>
        <p:nvGrpSpPr>
          <p:cNvPr name="Group 7" id="7"/>
          <p:cNvGrpSpPr/>
          <p:nvPr/>
        </p:nvGrpSpPr>
        <p:grpSpPr>
          <a:xfrm rot="0">
            <a:off x="8461701" y="728018"/>
            <a:ext cx="8788592" cy="8830964"/>
            <a:chOff x="0" y="0"/>
            <a:chExt cx="11718123" cy="11774619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6132246"/>
              <a:ext cx="5642373" cy="5642373"/>
              <a:chOff x="0" y="0"/>
              <a:chExt cx="6350000" cy="635000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6"/>
                <a:stretch>
                  <a:fillRect l="-24999" t="0" r="-25000" b="0"/>
                </a:stretch>
              </a:blipFill>
            </p:spPr>
          </p:sp>
        </p:grpSp>
        <p:grpSp>
          <p:nvGrpSpPr>
            <p:cNvPr name="Group 10" id="10"/>
            <p:cNvGrpSpPr/>
            <p:nvPr/>
          </p:nvGrpSpPr>
          <p:grpSpPr>
            <a:xfrm rot="0">
              <a:off x="6075750" y="0"/>
              <a:ext cx="5642373" cy="5642373"/>
              <a:chOff x="0" y="0"/>
              <a:chExt cx="6350000" cy="63500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38888" t="0" r="-38888" b="0"/>
                </a:stretch>
              </a:blipFill>
            </p:spPr>
          </p:sp>
        </p:grpSp>
        <p:grpSp>
          <p:nvGrpSpPr>
            <p:cNvPr name="Group 12" id="12"/>
            <p:cNvGrpSpPr/>
            <p:nvPr/>
          </p:nvGrpSpPr>
          <p:grpSpPr>
            <a:xfrm rot="0">
              <a:off x="6075750" y="6132246"/>
              <a:ext cx="5642373" cy="5642373"/>
              <a:chOff x="0" y="0"/>
              <a:chExt cx="6350000" cy="63500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8"/>
                <a:stretch>
                  <a:fillRect l="-25000" t="0" r="-25000" b="0"/>
                </a:stretch>
              </a:blipFill>
            </p:spPr>
          </p:sp>
        </p:grpSp>
        <p:grpSp>
          <p:nvGrpSpPr>
            <p:cNvPr name="Group 14" id="14"/>
            <p:cNvGrpSpPr/>
            <p:nvPr/>
          </p:nvGrpSpPr>
          <p:grpSpPr>
            <a:xfrm rot="0">
              <a:off x="746418" y="4208999"/>
              <a:ext cx="4149538" cy="873522"/>
              <a:chOff x="0" y="0"/>
              <a:chExt cx="1930544" cy="4064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930544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1930544">
                    <a:moveTo>
                      <a:pt x="1727344" y="0"/>
                    </a:moveTo>
                    <a:cubicBezTo>
                      <a:pt x="1839569" y="0"/>
                      <a:pt x="1930544" y="90976"/>
                      <a:pt x="1930544" y="203200"/>
                    </a:cubicBezTo>
                    <a:cubicBezTo>
                      <a:pt x="1930544" y="315424"/>
                      <a:pt x="1839569" y="406400"/>
                      <a:pt x="1727344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19050"/>
                <a:ext cx="1930544" cy="4254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337"/>
                  </a:lnSpc>
                </a:pPr>
              </a:p>
            </p:txBody>
          </p:sp>
        </p:grpSp>
      </p:grpSp>
      <p:sp>
        <p:nvSpPr>
          <p:cNvPr name="Freeform 17" id="17"/>
          <p:cNvSpPr/>
          <p:nvPr/>
        </p:nvSpPr>
        <p:spPr>
          <a:xfrm flipH="false" flipV="false" rot="0">
            <a:off x="8489596" y="728018"/>
            <a:ext cx="4077447" cy="4415482"/>
          </a:xfrm>
          <a:custGeom>
            <a:avLst/>
            <a:gdLst/>
            <a:ahLst/>
            <a:cxnLst/>
            <a:rect r="r" b="b" t="t" l="l"/>
            <a:pathLst>
              <a:path h="4415482" w="4077447">
                <a:moveTo>
                  <a:pt x="0" y="0"/>
                </a:moveTo>
                <a:lnTo>
                  <a:pt x="4077447" y="0"/>
                </a:lnTo>
                <a:lnTo>
                  <a:pt x="4077447" y="4415482"/>
                </a:lnTo>
                <a:lnTo>
                  <a:pt x="0" y="441548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31217" t="0" r="-31217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028700" y="5105400"/>
            <a:ext cx="6596439" cy="7034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6"/>
              </a:lnSpc>
              <a:spcBef>
                <a:spcPct val="0"/>
              </a:spcBef>
            </a:pPr>
            <a:r>
              <a:rPr lang="en-US" sz="2019" spc="605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MAKE YOUR WONDERFUL STORIES TO TELL WITH THE WORLD!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554485" y="9027848"/>
            <a:ext cx="4735933" cy="413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0"/>
              </a:lnSpc>
            </a:pPr>
            <a:r>
              <a:rPr lang="en-US" sz="2450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www.alokaresortmanali.com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600130" y="1028700"/>
            <a:ext cx="7687870" cy="7687839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24999" t="0" r="-24999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557604" y="639863"/>
            <a:ext cx="3326946" cy="777674"/>
          </a:xfrm>
          <a:custGeom>
            <a:avLst/>
            <a:gdLst/>
            <a:ahLst/>
            <a:cxnLst/>
            <a:rect r="r" b="b" t="t" l="l"/>
            <a:pathLst>
              <a:path h="777674" w="3326946">
                <a:moveTo>
                  <a:pt x="0" y="0"/>
                </a:moveTo>
                <a:lnTo>
                  <a:pt x="3326947" y="0"/>
                </a:lnTo>
                <a:lnTo>
                  <a:pt x="3326947" y="777674"/>
                </a:lnTo>
                <a:lnTo>
                  <a:pt x="0" y="7776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8058" y="1819167"/>
            <a:ext cx="10795156" cy="1095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03"/>
              </a:lnSpc>
            </a:pPr>
            <a:r>
              <a:rPr lang="en-US" sz="3586" b="true">
                <a:solidFill>
                  <a:srgbClr val="00878D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Welcome to Luxury – Discover Manali’s Finest Resorts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3563161"/>
            <a:ext cx="10600130" cy="39095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6"/>
              </a:lnSpc>
              <a:spcBef>
                <a:spcPct val="0"/>
              </a:spcBef>
            </a:pPr>
            <a:r>
              <a:rPr lang="en-US" sz="3204">
                <a:solidFill>
                  <a:srgbClr val="3B0458"/>
                </a:solidFill>
                <a:latin typeface="Open Sauce"/>
                <a:ea typeface="Open Sauce"/>
                <a:cs typeface="Open Sauce"/>
                <a:sym typeface="Open Sauce"/>
              </a:rPr>
              <a:t>Experience the charm of Manali in the lap of luxury. From snow-clad peaks to serene pine forests, Manali is home to some of the finest resorts—offering elegance, peace, and adventure. Among them, Aloka Resort stands tall as a perfect blend of Himalayan beauty and modern luxury.</a:t>
            </a:r>
          </a:p>
          <a:p>
            <a:pPr algn="ctr">
              <a:lnSpc>
                <a:spcPts val="4486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214895" y="7231976"/>
            <a:ext cx="2012366" cy="339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6"/>
              </a:lnSpc>
              <a:spcBef>
                <a:spcPct val="0"/>
              </a:spcBef>
            </a:pPr>
            <a:r>
              <a:rPr lang="en-US" sz="2019" spc="20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VISIT NOW!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984954" y="9210675"/>
            <a:ext cx="4735933" cy="413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0"/>
              </a:lnSpc>
            </a:pPr>
            <a:r>
              <a:rPr lang="en-US" sz="2450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www.alokaresortmanali.com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73239" y="562763"/>
            <a:ext cx="376644" cy="358154"/>
          </a:xfrm>
          <a:custGeom>
            <a:avLst/>
            <a:gdLst/>
            <a:ahLst/>
            <a:cxnLst/>
            <a:rect r="r" b="b" t="t" l="l"/>
            <a:pathLst>
              <a:path h="358154" w="376644">
                <a:moveTo>
                  <a:pt x="0" y="0"/>
                </a:moveTo>
                <a:lnTo>
                  <a:pt x="376644" y="0"/>
                </a:lnTo>
                <a:lnTo>
                  <a:pt x="376644" y="358154"/>
                </a:lnTo>
                <a:lnTo>
                  <a:pt x="0" y="3581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40251" y="3369228"/>
            <a:ext cx="8623265" cy="4896621"/>
          </a:xfrm>
          <a:custGeom>
            <a:avLst/>
            <a:gdLst/>
            <a:ahLst/>
            <a:cxnLst/>
            <a:rect r="r" b="b" t="t" l="l"/>
            <a:pathLst>
              <a:path h="4896621" w="8623265">
                <a:moveTo>
                  <a:pt x="0" y="0"/>
                </a:moveTo>
                <a:lnTo>
                  <a:pt x="8623265" y="0"/>
                </a:lnTo>
                <a:lnTo>
                  <a:pt x="8623265" y="4896621"/>
                </a:lnTo>
                <a:lnTo>
                  <a:pt x="0" y="48966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6126" t="-11197" r="-6126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37655" y="1499225"/>
            <a:ext cx="8782102" cy="1301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6"/>
              </a:lnSpc>
            </a:pPr>
            <a:r>
              <a:rPr lang="en-US" sz="4314" b="true">
                <a:solidFill>
                  <a:srgbClr val="00878D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Why Choose a Luxury Resort in Manali?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619681" y="501384"/>
            <a:ext cx="3326946" cy="777674"/>
          </a:xfrm>
          <a:custGeom>
            <a:avLst/>
            <a:gdLst/>
            <a:ahLst/>
            <a:cxnLst/>
            <a:rect r="r" b="b" t="t" l="l"/>
            <a:pathLst>
              <a:path h="777674" w="3326946">
                <a:moveTo>
                  <a:pt x="0" y="0"/>
                </a:moveTo>
                <a:lnTo>
                  <a:pt x="3326946" y="0"/>
                </a:lnTo>
                <a:lnTo>
                  <a:pt x="3326946" y="777673"/>
                </a:lnTo>
                <a:lnTo>
                  <a:pt x="0" y="7776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144000" y="2379404"/>
            <a:ext cx="9144000" cy="5750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21021" indent="-260511" lvl="1">
              <a:lnSpc>
                <a:spcPts val="5164"/>
              </a:lnSpc>
              <a:buFont typeface="Arial"/>
              <a:buChar char="•"/>
            </a:pPr>
            <a:r>
              <a:rPr lang="en-US" b="true" sz="24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</a:t>
            </a:r>
            <a:r>
              <a:rPr lang="en-US" b="true" sz="24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tunning Locations: Wake up to mesmerizing mountain views.</a:t>
            </a:r>
          </a:p>
          <a:p>
            <a:pPr algn="l" marL="521021" indent="-260511" lvl="1">
              <a:lnSpc>
                <a:spcPts val="5164"/>
              </a:lnSpc>
              <a:buFont typeface="Arial"/>
              <a:buChar char="•"/>
            </a:pPr>
            <a:r>
              <a:rPr lang="en-US" b="true" sz="24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Modern Comforts: Spa, fine dining, and curated experiences.</a:t>
            </a:r>
          </a:p>
          <a:p>
            <a:pPr algn="l" marL="521021" indent="-260511" lvl="1">
              <a:lnSpc>
                <a:spcPts val="5164"/>
              </a:lnSpc>
              <a:buFont typeface="Arial"/>
              <a:buChar char="•"/>
            </a:pPr>
            <a:r>
              <a:rPr lang="en-US" b="true" sz="24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Exclusive Privacy: Ideal for romantic and family getaways.</a:t>
            </a:r>
          </a:p>
          <a:p>
            <a:pPr algn="l" marL="521021" indent="-260511" lvl="1">
              <a:lnSpc>
                <a:spcPts val="5164"/>
              </a:lnSpc>
              <a:buFont typeface="Arial"/>
              <a:buChar char="•"/>
            </a:pPr>
            <a:r>
              <a:rPr lang="en-US" b="true" sz="24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Adventure-Ready: Close to skiing, river rafting, and trekking trails.</a:t>
            </a:r>
          </a:p>
          <a:p>
            <a:pPr algn="l">
              <a:lnSpc>
                <a:spcPts val="5164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863018" y="9027848"/>
            <a:ext cx="4735933" cy="413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0"/>
              </a:lnSpc>
            </a:pPr>
            <a:r>
              <a:rPr lang="en-US" sz="2450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www.alokaresortmanali.com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264757" y="8684460"/>
            <a:ext cx="10751850" cy="1023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31"/>
              </a:lnSpc>
            </a:pPr>
            <a:r>
              <a:rPr lang="en-US" b="true" sz="243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Aloka Resort, in particular, offers these luxuries with personalized care and signature hospitality.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61561" y="1214103"/>
            <a:ext cx="376644" cy="358154"/>
          </a:xfrm>
          <a:custGeom>
            <a:avLst/>
            <a:gdLst/>
            <a:ahLst/>
            <a:cxnLst/>
            <a:rect r="r" b="b" t="t" l="l"/>
            <a:pathLst>
              <a:path h="358154" w="376644">
                <a:moveTo>
                  <a:pt x="0" y="0"/>
                </a:moveTo>
                <a:lnTo>
                  <a:pt x="376644" y="0"/>
                </a:lnTo>
                <a:lnTo>
                  <a:pt x="376644" y="358154"/>
                </a:lnTo>
                <a:lnTo>
                  <a:pt x="0" y="3581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59923" y="852179"/>
            <a:ext cx="3326946" cy="777674"/>
          </a:xfrm>
          <a:custGeom>
            <a:avLst/>
            <a:gdLst/>
            <a:ahLst/>
            <a:cxnLst/>
            <a:rect r="r" b="b" t="t" l="l"/>
            <a:pathLst>
              <a:path h="777674" w="3326946">
                <a:moveTo>
                  <a:pt x="0" y="0"/>
                </a:moveTo>
                <a:lnTo>
                  <a:pt x="3326946" y="0"/>
                </a:lnTo>
                <a:lnTo>
                  <a:pt x="3326946" y="777673"/>
                </a:lnTo>
                <a:lnTo>
                  <a:pt x="0" y="7776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917973" y="1855521"/>
            <a:ext cx="7946565" cy="6366058"/>
          </a:xfrm>
          <a:custGeom>
            <a:avLst/>
            <a:gdLst/>
            <a:ahLst/>
            <a:cxnLst/>
            <a:rect r="r" b="b" t="t" l="l"/>
            <a:pathLst>
              <a:path h="6366058" w="7946565">
                <a:moveTo>
                  <a:pt x="0" y="0"/>
                </a:moveTo>
                <a:lnTo>
                  <a:pt x="7946564" y="0"/>
                </a:lnTo>
                <a:lnTo>
                  <a:pt x="7946564" y="6366057"/>
                </a:lnTo>
                <a:lnTo>
                  <a:pt x="0" y="63660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707" t="0" r="-10458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15643" y="1855521"/>
            <a:ext cx="8872784" cy="1352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36"/>
              </a:lnSpc>
            </a:pPr>
            <a:r>
              <a:rPr lang="en-US" sz="4446" b="true">
                <a:solidFill>
                  <a:srgbClr val="00878D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Guest Testimonials – Why Guests Love Aloka Resort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3889338"/>
            <a:ext cx="9573655" cy="3473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20456" indent="-360228" lvl="1">
              <a:lnSpc>
                <a:spcPts val="5606"/>
              </a:lnSpc>
              <a:buFont typeface="Arial"/>
              <a:buChar char="•"/>
            </a:pPr>
            <a:r>
              <a:rPr lang="en-US" sz="3336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A luxurious stay with breathtaking views.</a:t>
            </a:r>
          </a:p>
          <a:p>
            <a:pPr algn="ctr" marL="720456" indent="-360228" lvl="1">
              <a:lnSpc>
                <a:spcPts val="5606"/>
              </a:lnSpc>
              <a:buFont typeface="Arial"/>
              <a:buChar char="•"/>
            </a:pPr>
            <a:r>
              <a:rPr lang="en-US" sz="3336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The service was top-notch and the food was amazing.</a:t>
            </a:r>
          </a:p>
          <a:p>
            <a:pPr algn="ctr" marL="720456" indent="-360228" lvl="1">
              <a:lnSpc>
                <a:spcPts val="5606"/>
              </a:lnSpc>
              <a:buFont typeface="Arial"/>
              <a:buChar char="•"/>
            </a:pPr>
            <a:r>
              <a:rPr lang="en-US" sz="3336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Aloka Resort made our honeymoon truly special.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56263" y="9145702"/>
            <a:ext cx="4735933" cy="413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0"/>
              </a:lnSpc>
            </a:pPr>
            <a:r>
              <a:rPr lang="en-US" sz="2450">
                <a:solidFill>
                  <a:srgbClr val="3B0458"/>
                </a:solidFill>
                <a:latin typeface="DM Sans"/>
                <a:ea typeface="DM Sans"/>
                <a:cs typeface="DM Sans"/>
                <a:sym typeface="DM Sans"/>
              </a:rPr>
              <a:t>www.alokaresortmanali.com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555" r="0" b="-755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927729" y="-954493"/>
            <a:ext cx="9987746" cy="11104493"/>
            <a:chOff x="0" y="0"/>
            <a:chExt cx="13316995" cy="14805991"/>
          </a:xfrm>
        </p:grpSpPr>
        <p:sp>
          <p:nvSpPr>
            <p:cNvPr name="Freeform 4" id="4"/>
            <p:cNvSpPr/>
            <p:nvPr/>
          </p:nvSpPr>
          <p:spPr>
            <a:xfrm flipH="false" flipV="false" rot="-427668">
              <a:off x="7757380" y="771777"/>
              <a:ext cx="4821020" cy="12205115"/>
            </a:xfrm>
            <a:custGeom>
              <a:avLst/>
              <a:gdLst/>
              <a:ahLst/>
              <a:cxnLst/>
              <a:rect r="r" b="b" t="t" l="l"/>
              <a:pathLst>
                <a:path h="12205115" w="4821020">
                  <a:moveTo>
                    <a:pt x="0" y="0"/>
                  </a:moveTo>
                  <a:lnTo>
                    <a:pt x="4821020" y="0"/>
                  </a:lnTo>
                  <a:lnTo>
                    <a:pt x="4821020" y="12205115"/>
                  </a:lnTo>
                  <a:lnTo>
                    <a:pt x="0" y="122051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true" flipV="false" rot="-427668">
              <a:off x="738595" y="1817695"/>
              <a:ext cx="4821020" cy="12205115"/>
            </a:xfrm>
            <a:custGeom>
              <a:avLst/>
              <a:gdLst/>
              <a:ahLst/>
              <a:cxnLst/>
              <a:rect r="r" b="b" t="t" l="l"/>
              <a:pathLst>
                <a:path h="12205115" w="4821020">
                  <a:moveTo>
                    <a:pt x="4821020" y="0"/>
                  </a:moveTo>
                  <a:lnTo>
                    <a:pt x="0" y="0"/>
                  </a:lnTo>
                  <a:lnTo>
                    <a:pt x="0" y="12205115"/>
                  </a:lnTo>
                  <a:lnTo>
                    <a:pt x="4821020" y="12205115"/>
                  </a:lnTo>
                  <a:lnTo>
                    <a:pt x="482102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true" flipV="false" rot="-5809601">
              <a:off x="5228055" y="6882798"/>
              <a:ext cx="4142322" cy="10486891"/>
            </a:xfrm>
            <a:custGeom>
              <a:avLst/>
              <a:gdLst/>
              <a:ahLst/>
              <a:cxnLst/>
              <a:rect r="r" b="b" t="t" l="l"/>
              <a:pathLst>
                <a:path h="10486891" w="4142322">
                  <a:moveTo>
                    <a:pt x="4142322" y="0"/>
                  </a:moveTo>
                  <a:lnTo>
                    <a:pt x="0" y="0"/>
                  </a:lnTo>
                  <a:lnTo>
                    <a:pt x="0" y="10486891"/>
                  </a:lnTo>
                  <a:lnTo>
                    <a:pt x="4142322" y="10486891"/>
                  </a:lnTo>
                  <a:lnTo>
                    <a:pt x="4142322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-5809601">
              <a:off x="4022010" y="-2563698"/>
              <a:ext cx="4142322" cy="10486891"/>
            </a:xfrm>
            <a:custGeom>
              <a:avLst/>
              <a:gdLst/>
              <a:ahLst/>
              <a:cxnLst/>
              <a:rect r="r" b="b" t="t" l="l"/>
              <a:pathLst>
                <a:path h="10486891" w="4142322">
                  <a:moveTo>
                    <a:pt x="0" y="0"/>
                  </a:moveTo>
                  <a:lnTo>
                    <a:pt x="4142322" y="0"/>
                  </a:lnTo>
                  <a:lnTo>
                    <a:pt x="4142322" y="10486891"/>
                  </a:lnTo>
                  <a:lnTo>
                    <a:pt x="0" y="104868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549204" y="3121993"/>
            <a:ext cx="11736667" cy="4400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36"/>
              </a:lnSpc>
            </a:pPr>
            <a:r>
              <a:rPr lang="en-US" sz="4863" b="true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Chadyari, Tehsil Manali, Distt Kullu H.P, 175131</a:t>
            </a:r>
          </a:p>
          <a:p>
            <a:pPr algn="ctr">
              <a:lnSpc>
                <a:spcPts val="5836"/>
              </a:lnSpc>
            </a:pPr>
          </a:p>
          <a:p>
            <a:pPr algn="ctr">
              <a:lnSpc>
                <a:spcPts val="5836"/>
              </a:lnSpc>
            </a:pPr>
            <a:r>
              <a:rPr lang="en-US" sz="4863" b="true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+91 78386-09537</a:t>
            </a:r>
          </a:p>
          <a:p>
            <a:pPr algn="ctr">
              <a:lnSpc>
                <a:spcPts val="5836"/>
              </a:lnSpc>
            </a:pPr>
          </a:p>
          <a:p>
            <a:pPr algn="ctr">
              <a:lnSpc>
                <a:spcPts val="5836"/>
              </a:lnSpc>
            </a:pPr>
            <a:r>
              <a:rPr lang="en-US" b="true" sz="4863" u="sng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alokaresortmanali.com/about/"/>
              </a:rPr>
              <a:t>alokaresortmanali.com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166061" y="295891"/>
            <a:ext cx="5955879" cy="1313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17"/>
              </a:lnSpc>
            </a:pPr>
            <a:r>
              <a:rPr lang="en-US" sz="7655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THANK YOU 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759923" y="852179"/>
            <a:ext cx="3326946" cy="777674"/>
          </a:xfrm>
          <a:custGeom>
            <a:avLst/>
            <a:gdLst/>
            <a:ahLst/>
            <a:cxnLst/>
            <a:rect r="r" b="b" t="t" l="l"/>
            <a:pathLst>
              <a:path h="777674" w="3326946">
                <a:moveTo>
                  <a:pt x="0" y="0"/>
                </a:moveTo>
                <a:lnTo>
                  <a:pt x="3326946" y="0"/>
                </a:lnTo>
                <a:lnTo>
                  <a:pt x="3326946" y="777673"/>
                </a:lnTo>
                <a:lnTo>
                  <a:pt x="0" y="7776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DAGuhaAFVCk</dc:identifier>
  <dcterms:modified xsi:type="dcterms:W3CDTF">2011-08-01T06:04:30Z</dcterms:modified>
  <cp:revision>1</cp:revision>
  <dc:title>Top Resort in Manali</dc:title>
</cp:coreProperties>
</file>