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League Spartan" charset="1" panose="00000800000000000000"/>
      <p:regular r:id="rId11"/>
    </p:embeddedFont>
    <p:embeddedFont>
      <p:font typeface="Canva Sans Bold" charset="1" panose="020B0803030501040103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jpe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7.svg" Type="http://schemas.openxmlformats.org/officeDocument/2006/relationships/image"/><Relationship Id="rId11" Target="../media/image12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13.jpeg" Type="http://schemas.openxmlformats.org/officeDocument/2006/relationships/image"/><Relationship Id="rId5" Target="../media/image8.png" Type="http://schemas.openxmlformats.org/officeDocument/2006/relationships/image"/><Relationship Id="rId6" Target="../media/image9.svg" Type="http://schemas.openxmlformats.org/officeDocument/2006/relationships/image"/><Relationship Id="rId7" Target="../media/image10.png" Type="http://schemas.openxmlformats.org/officeDocument/2006/relationships/image"/><Relationship Id="rId8" Target="../media/image11.svg" Type="http://schemas.openxmlformats.org/officeDocument/2006/relationships/image"/><Relationship Id="rId9" Target="../media/image6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6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2" Target="../media/image8.png" Type="http://schemas.openxmlformats.org/officeDocument/2006/relationships/image"/><Relationship Id="rId3" Target="../media/image9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6.png" Type="http://schemas.openxmlformats.org/officeDocument/2006/relationships/image"/><Relationship Id="rId7" Target="../media/image7.svg" Type="http://schemas.openxmlformats.org/officeDocument/2006/relationships/image"/><Relationship Id="rId8" Target="../media/image14.jpeg" Type="http://schemas.openxmlformats.org/officeDocument/2006/relationships/image"/><Relationship Id="rId9" Target="../media/image15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6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2" Target="../media/image8.png" Type="http://schemas.openxmlformats.org/officeDocument/2006/relationships/image"/><Relationship Id="rId3" Target="../media/image9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6.png" Type="http://schemas.openxmlformats.org/officeDocument/2006/relationships/image"/><Relationship Id="rId7" Target="../media/image7.svg" Type="http://schemas.openxmlformats.org/officeDocument/2006/relationships/image"/><Relationship Id="rId8" Target="../media/image17.jpeg" Type="http://schemas.openxmlformats.org/officeDocument/2006/relationships/image"/><Relationship Id="rId9" Target="../media/image15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8.jpeg" Type="http://schemas.openxmlformats.org/officeDocument/2006/relationships/image"/><Relationship Id="rId11" Target="../media/image12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6.png" Type="http://schemas.openxmlformats.org/officeDocument/2006/relationships/image"/><Relationship Id="rId5" Target="../media/image7.svg" Type="http://schemas.openxmlformats.org/officeDocument/2006/relationships/image"/><Relationship Id="rId6" Target="../media/image10.png" Type="http://schemas.openxmlformats.org/officeDocument/2006/relationships/image"/><Relationship Id="rId7" Target="../media/image11.svg" Type="http://schemas.openxmlformats.org/officeDocument/2006/relationships/image"/><Relationship Id="rId8" Target="../media/image3.png" Type="http://schemas.openxmlformats.org/officeDocument/2006/relationships/image"/><Relationship Id="rId9" Target="../media/image4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8123814" y="4669701"/>
            <a:ext cx="4535498" cy="4535498"/>
          </a:xfrm>
          <a:custGeom>
            <a:avLst/>
            <a:gdLst/>
            <a:ahLst/>
            <a:cxnLst/>
            <a:rect r="r" b="b" t="t" l="l"/>
            <a:pathLst>
              <a:path h="4535498" w="4535498">
                <a:moveTo>
                  <a:pt x="0" y="0"/>
                </a:moveTo>
                <a:lnTo>
                  <a:pt x="4535498" y="0"/>
                </a:lnTo>
                <a:lnTo>
                  <a:pt x="4535498" y="4535497"/>
                </a:lnTo>
                <a:lnTo>
                  <a:pt x="0" y="453549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1345427" y="-1546036"/>
            <a:ext cx="6942573" cy="13379073"/>
          </a:xfrm>
          <a:custGeom>
            <a:avLst/>
            <a:gdLst/>
            <a:ahLst/>
            <a:cxnLst/>
            <a:rect r="r" b="b" t="t" l="l"/>
            <a:pathLst>
              <a:path h="13379073" w="6942573">
                <a:moveTo>
                  <a:pt x="0" y="0"/>
                </a:moveTo>
                <a:lnTo>
                  <a:pt x="6942573" y="0"/>
                </a:lnTo>
                <a:lnTo>
                  <a:pt x="6942573" y="13379072"/>
                </a:lnTo>
                <a:lnTo>
                  <a:pt x="0" y="13379072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-9271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3144500" y="0"/>
            <a:ext cx="5143500" cy="10287000"/>
            <a:chOff x="0" y="0"/>
            <a:chExt cx="3175000" cy="6350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175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3175000">
                  <a:moveTo>
                    <a:pt x="3175000" y="0"/>
                  </a:moveTo>
                  <a:lnTo>
                    <a:pt x="3175000" y="6350000"/>
                  </a:lnTo>
                  <a:cubicBezTo>
                    <a:pt x="1421498" y="6350000"/>
                    <a:pt x="0" y="4928502"/>
                    <a:pt x="0" y="3175000"/>
                  </a:cubicBezTo>
                  <a:cubicBezTo>
                    <a:pt x="0" y="1421498"/>
                    <a:pt x="1421498" y="0"/>
                    <a:pt x="3175000" y="0"/>
                  </a:cubicBezTo>
                  <a:close/>
                </a:path>
              </a:pathLst>
            </a:custGeom>
            <a:blipFill>
              <a:blip r:embed="rId6"/>
              <a:stretch>
                <a:fillRect l="-16625" t="0" r="-16625" b="0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9144000" y="6260607"/>
            <a:ext cx="7335713" cy="7335713"/>
          </a:xfrm>
          <a:custGeom>
            <a:avLst/>
            <a:gdLst/>
            <a:ahLst/>
            <a:cxnLst/>
            <a:rect r="r" b="b" t="t" l="l"/>
            <a:pathLst>
              <a:path h="7335713" w="7335713">
                <a:moveTo>
                  <a:pt x="0" y="0"/>
                </a:moveTo>
                <a:lnTo>
                  <a:pt x="7335713" y="0"/>
                </a:lnTo>
                <a:lnTo>
                  <a:pt x="7335713" y="7335713"/>
                </a:lnTo>
                <a:lnTo>
                  <a:pt x="0" y="73357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73620" y="1192211"/>
            <a:ext cx="545514" cy="677275"/>
          </a:xfrm>
          <a:custGeom>
            <a:avLst/>
            <a:gdLst/>
            <a:ahLst/>
            <a:cxnLst/>
            <a:rect r="r" b="b" t="t" l="l"/>
            <a:pathLst>
              <a:path h="677275" w="545514">
                <a:moveTo>
                  <a:pt x="0" y="0"/>
                </a:moveTo>
                <a:lnTo>
                  <a:pt x="545514" y="0"/>
                </a:lnTo>
                <a:lnTo>
                  <a:pt x="545514" y="677275"/>
                </a:lnTo>
                <a:lnTo>
                  <a:pt x="0" y="67727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-6307013" y="1869486"/>
            <a:ext cx="7335713" cy="7335713"/>
          </a:xfrm>
          <a:custGeom>
            <a:avLst/>
            <a:gdLst/>
            <a:ahLst/>
            <a:cxnLst/>
            <a:rect r="r" b="b" t="t" l="l"/>
            <a:pathLst>
              <a:path h="7335713" w="7335713">
                <a:moveTo>
                  <a:pt x="0" y="0"/>
                </a:moveTo>
                <a:lnTo>
                  <a:pt x="7335713" y="0"/>
                </a:lnTo>
                <a:lnTo>
                  <a:pt x="7335713" y="7335712"/>
                </a:lnTo>
                <a:lnTo>
                  <a:pt x="0" y="733571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0571287" y="2743945"/>
            <a:ext cx="1395630" cy="230913"/>
          </a:xfrm>
          <a:custGeom>
            <a:avLst/>
            <a:gdLst/>
            <a:ahLst/>
            <a:cxnLst/>
            <a:rect r="r" b="b" t="t" l="l"/>
            <a:pathLst>
              <a:path h="230913" w="1395630">
                <a:moveTo>
                  <a:pt x="0" y="0"/>
                </a:moveTo>
                <a:lnTo>
                  <a:pt x="1395630" y="0"/>
                </a:lnTo>
                <a:lnTo>
                  <a:pt x="1395630" y="230914"/>
                </a:lnTo>
                <a:lnTo>
                  <a:pt x="0" y="23091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2509348" y="990252"/>
            <a:ext cx="3555726" cy="879234"/>
          </a:xfrm>
          <a:custGeom>
            <a:avLst/>
            <a:gdLst/>
            <a:ahLst/>
            <a:cxnLst/>
            <a:rect r="r" b="b" t="t" l="l"/>
            <a:pathLst>
              <a:path h="879234" w="3555726">
                <a:moveTo>
                  <a:pt x="0" y="0"/>
                </a:moveTo>
                <a:lnTo>
                  <a:pt x="3555725" y="0"/>
                </a:lnTo>
                <a:lnTo>
                  <a:pt x="3555725" y="879234"/>
                </a:lnTo>
                <a:lnTo>
                  <a:pt x="0" y="879234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454724" y="3477385"/>
            <a:ext cx="7689276" cy="22989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218"/>
              </a:lnSpc>
            </a:pPr>
            <a:r>
              <a:rPr lang="en-US" sz="6931">
                <a:solidFill>
                  <a:srgbClr val="004AAD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Top SEO Agency In Delhi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451145" y="6128395"/>
            <a:ext cx="5802494" cy="11811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00"/>
              </a:lnSpc>
            </a:pPr>
            <a:r>
              <a:rPr lang="en-US" sz="4500" b="true">
                <a:solidFill>
                  <a:srgbClr val="00000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Driving Growth and Success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673620" y="8476780"/>
            <a:ext cx="4810573" cy="330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99"/>
              </a:lnSpc>
            </a:pPr>
            <a:r>
              <a:rPr lang="en-US" sz="2499" b="true">
                <a:solidFill>
                  <a:srgbClr val="00000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www.digitaloye.com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558029" y="5695589"/>
            <a:ext cx="9889591" cy="3236406"/>
            <a:chOff x="0" y="0"/>
            <a:chExt cx="2604666" cy="85238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604666" cy="852387"/>
            </a:xfrm>
            <a:custGeom>
              <a:avLst/>
              <a:gdLst/>
              <a:ahLst/>
              <a:cxnLst/>
              <a:rect r="r" b="b" t="t" l="l"/>
              <a:pathLst>
                <a:path h="852387" w="2604666">
                  <a:moveTo>
                    <a:pt x="39925" y="0"/>
                  </a:moveTo>
                  <a:lnTo>
                    <a:pt x="2564741" y="0"/>
                  </a:lnTo>
                  <a:cubicBezTo>
                    <a:pt x="2575330" y="0"/>
                    <a:pt x="2585485" y="4206"/>
                    <a:pt x="2592972" y="11694"/>
                  </a:cubicBezTo>
                  <a:cubicBezTo>
                    <a:pt x="2600459" y="19181"/>
                    <a:pt x="2604666" y="29336"/>
                    <a:pt x="2604666" y="39925"/>
                  </a:cubicBezTo>
                  <a:lnTo>
                    <a:pt x="2604666" y="812462"/>
                  </a:lnTo>
                  <a:cubicBezTo>
                    <a:pt x="2604666" y="834512"/>
                    <a:pt x="2586791" y="852387"/>
                    <a:pt x="2564741" y="852387"/>
                  </a:cubicBezTo>
                  <a:lnTo>
                    <a:pt x="39925" y="852387"/>
                  </a:lnTo>
                  <a:cubicBezTo>
                    <a:pt x="17875" y="852387"/>
                    <a:pt x="0" y="834512"/>
                    <a:pt x="0" y="812462"/>
                  </a:cubicBezTo>
                  <a:lnTo>
                    <a:pt x="0" y="39925"/>
                  </a:lnTo>
                  <a:cubicBezTo>
                    <a:pt x="0" y="17875"/>
                    <a:pt x="17875" y="0"/>
                    <a:pt x="39925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604666" cy="89048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-2241567" y="4702993"/>
            <a:ext cx="6028324" cy="6028324"/>
          </a:xfrm>
          <a:custGeom>
            <a:avLst/>
            <a:gdLst/>
            <a:ahLst/>
            <a:cxnLst/>
            <a:rect r="r" b="b" t="t" l="l"/>
            <a:pathLst>
              <a:path h="6028324" w="6028324">
                <a:moveTo>
                  <a:pt x="0" y="0"/>
                </a:moveTo>
                <a:lnTo>
                  <a:pt x="6028324" y="0"/>
                </a:lnTo>
                <a:lnTo>
                  <a:pt x="6028324" y="6028324"/>
                </a:lnTo>
                <a:lnTo>
                  <a:pt x="0" y="602832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1077522" y="3076522"/>
            <a:ext cx="7210478" cy="7210478"/>
            <a:chOff x="0" y="0"/>
            <a:chExt cx="6350000" cy="63500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0" y="6350000"/>
                  </a:moveTo>
                  <a:lnTo>
                    <a:pt x="6350000" y="6350000"/>
                  </a:lnTo>
                  <a:lnTo>
                    <a:pt x="6350000" y="0"/>
                  </a:lnTo>
                  <a:cubicBezTo>
                    <a:pt x="2843530" y="0"/>
                    <a:pt x="0" y="2843530"/>
                    <a:pt x="0" y="6350000"/>
                  </a:cubicBezTo>
                  <a:close/>
                </a:path>
              </a:pathLst>
            </a:custGeom>
            <a:blipFill>
              <a:blip r:embed="rId4"/>
              <a:stretch>
                <a:fillRect l="-17818" t="0" r="-32181" b="0"/>
              </a:stretch>
            </a:blipFill>
          </p:spPr>
        </p:sp>
      </p:grpSp>
      <p:sp>
        <p:nvSpPr>
          <p:cNvPr name="TextBox 8" id="8"/>
          <p:cNvSpPr txBox="true"/>
          <p:nvPr/>
        </p:nvSpPr>
        <p:spPr>
          <a:xfrm rot="0">
            <a:off x="1384962" y="3800114"/>
            <a:ext cx="10686345" cy="523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Digi</a:t>
            </a:r>
            <a:r>
              <a:rPr lang="en-US" sz="3000">
                <a:solidFill>
                  <a:srgbClr val="00000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talOye: Top SEO Agency in Delhi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603472" y="2781666"/>
            <a:ext cx="10686345" cy="7061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300"/>
              </a:lnSpc>
            </a:pPr>
            <a:r>
              <a:rPr lang="en-US" sz="5300">
                <a:solidFill>
                  <a:srgbClr val="004AAD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INTRODUCTION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28700" y="5871707"/>
            <a:ext cx="9165950" cy="2360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9"/>
              </a:lnSpc>
            </a:pPr>
            <a:r>
              <a:rPr lang="en-US" sz="2699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DigitalOye is a leading SEO agency in Delhi, trusted by startups and top brands alike. With years of expertise, we help businesses dominate search engines through smart, ethical, and result-driven SEO strategies.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9144000" y="-4839797"/>
            <a:ext cx="7335713" cy="7335713"/>
          </a:xfrm>
          <a:custGeom>
            <a:avLst/>
            <a:gdLst/>
            <a:ahLst/>
            <a:cxnLst/>
            <a:rect r="r" b="b" t="t" l="l"/>
            <a:pathLst>
              <a:path h="7335713" w="7335713">
                <a:moveTo>
                  <a:pt x="0" y="0"/>
                </a:moveTo>
                <a:lnTo>
                  <a:pt x="7335713" y="0"/>
                </a:lnTo>
                <a:lnTo>
                  <a:pt x="7335713" y="7335713"/>
                </a:lnTo>
                <a:lnTo>
                  <a:pt x="0" y="733571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5084083" y="1028700"/>
            <a:ext cx="1395630" cy="230913"/>
          </a:xfrm>
          <a:custGeom>
            <a:avLst/>
            <a:gdLst/>
            <a:ahLst/>
            <a:cxnLst/>
            <a:rect r="r" b="b" t="t" l="l"/>
            <a:pathLst>
              <a:path h="230913" w="1395630">
                <a:moveTo>
                  <a:pt x="0" y="0"/>
                </a:moveTo>
                <a:lnTo>
                  <a:pt x="1395630" y="0"/>
                </a:lnTo>
                <a:lnTo>
                  <a:pt x="1395630" y="230913"/>
                </a:lnTo>
                <a:lnTo>
                  <a:pt x="0" y="23091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673620" y="1192211"/>
            <a:ext cx="545514" cy="677275"/>
          </a:xfrm>
          <a:custGeom>
            <a:avLst/>
            <a:gdLst/>
            <a:ahLst/>
            <a:cxnLst/>
            <a:rect r="r" b="b" t="t" l="l"/>
            <a:pathLst>
              <a:path h="677275" w="545514">
                <a:moveTo>
                  <a:pt x="0" y="0"/>
                </a:moveTo>
                <a:lnTo>
                  <a:pt x="545514" y="0"/>
                </a:lnTo>
                <a:lnTo>
                  <a:pt x="545514" y="677275"/>
                </a:lnTo>
                <a:lnTo>
                  <a:pt x="0" y="67727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2601092" y="1259613"/>
            <a:ext cx="2933315" cy="725329"/>
          </a:xfrm>
          <a:custGeom>
            <a:avLst/>
            <a:gdLst/>
            <a:ahLst/>
            <a:cxnLst/>
            <a:rect r="r" b="b" t="t" l="l"/>
            <a:pathLst>
              <a:path h="725329" w="2933315">
                <a:moveTo>
                  <a:pt x="0" y="0"/>
                </a:moveTo>
                <a:lnTo>
                  <a:pt x="2933315" y="0"/>
                </a:lnTo>
                <a:lnTo>
                  <a:pt x="2933315" y="725329"/>
                </a:lnTo>
                <a:lnTo>
                  <a:pt x="0" y="725329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2849878" y="9684470"/>
            <a:ext cx="4810573" cy="330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99"/>
              </a:lnSpc>
            </a:pPr>
            <a:r>
              <a:rPr lang="en-US" sz="2499" b="true">
                <a:solidFill>
                  <a:srgbClr val="00000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www.digitaloye.com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310167" y="7418445"/>
            <a:ext cx="7335713" cy="7335713"/>
          </a:xfrm>
          <a:custGeom>
            <a:avLst/>
            <a:gdLst/>
            <a:ahLst/>
            <a:cxnLst/>
            <a:rect r="r" b="b" t="t" l="l"/>
            <a:pathLst>
              <a:path h="7335713" w="7335713">
                <a:moveTo>
                  <a:pt x="0" y="0"/>
                </a:moveTo>
                <a:lnTo>
                  <a:pt x="7335713" y="0"/>
                </a:lnTo>
                <a:lnTo>
                  <a:pt x="7335713" y="7335713"/>
                </a:lnTo>
                <a:lnTo>
                  <a:pt x="0" y="73357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716979" y="4154536"/>
            <a:ext cx="5223834" cy="5223834"/>
          </a:xfrm>
          <a:custGeom>
            <a:avLst/>
            <a:gdLst/>
            <a:ahLst/>
            <a:cxnLst/>
            <a:rect r="r" b="b" t="t" l="l"/>
            <a:pathLst>
              <a:path h="5223834" w="5223834">
                <a:moveTo>
                  <a:pt x="0" y="0"/>
                </a:moveTo>
                <a:lnTo>
                  <a:pt x="5223835" y="0"/>
                </a:lnTo>
                <a:lnTo>
                  <a:pt x="5223835" y="5223834"/>
                </a:lnTo>
                <a:lnTo>
                  <a:pt x="0" y="522383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7999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1028700" y="4973686"/>
            <a:ext cx="9418919" cy="3958310"/>
            <a:chOff x="0" y="0"/>
            <a:chExt cx="2480703" cy="1042518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80703" cy="1042518"/>
            </a:xfrm>
            <a:custGeom>
              <a:avLst/>
              <a:gdLst/>
              <a:ahLst/>
              <a:cxnLst/>
              <a:rect r="r" b="b" t="t" l="l"/>
              <a:pathLst>
                <a:path h="1042518" w="2480703">
                  <a:moveTo>
                    <a:pt x="41920" y="0"/>
                  </a:moveTo>
                  <a:lnTo>
                    <a:pt x="2438783" y="0"/>
                  </a:lnTo>
                  <a:cubicBezTo>
                    <a:pt x="2461935" y="0"/>
                    <a:pt x="2480703" y="18768"/>
                    <a:pt x="2480703" y="41920"/>
                  </a:cubicBezTo>
                  <a:lnTo>
                    <a:pt x="2480703" y="1000598"/>
                  </a:lnTo>
                  <a:cubicBezTo>
                    <a:pt x="2480703" y="1023750"/>
                    <a:pt x="2461935" y="1042518"/>
                    <a:pt x="2438783" y="1042518"/>
                  </a:cubicBezTo>
                  <a:lnTo>
                    <a:pt x="41920" y="1042518"/>
                  </a:lnTo>
                  <a:cubicBezTo>
                    <a:pt x="18768" y="1042518"/>
                    <a:pt x="0" y="1023750"/>
                    <a:pt x="0" y="1000598"/>
                  </a:cubicBezTo>
                  <a:lnTo>
                    <a:pt x="0" y="41920"/>
                  </a:lnTo>
                  <a:cubicBezTo>
                    <a:pt x="0" y="18768"/>
                    <a:pt x="18768" y="0"/>
                    <a:pt x="41920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2480703" cy="108061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0">
            <a:off x="1673620" y="1192211"/>
            <a:ext cx="545514" cy="677275"/>
          </a:xfrm>
          <a:custGeom>
            <a:avLst/>
            <a:gdLst/>
            <a:ahLst/>
            <a:cxnLst/>
            <a:rect r="r" b="b" t="t" l="l"/>
            <a:pathLst>
              <a:path h="677275" w="545514">
                <a:moveTo>
                  <a:pt x="0" y="0"/>
                </a:moveTo>
                <a:lnTo>
                  <a:pt x="545514" y="0"/>
                </a:lnTo>
                <a:lnTo>
                  <a:pt x="545514" y="677275"/>
                </a:lnTo>
                <a:lnTo>
                  <a:pt x="0" y="67727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10844451" y="2253907"/>
            <a:ext cx="7443549" cy="8033093"/>
            <a:chOff x="0" y="0"/>
            <a:chExt cx="12301042" cy="1327531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2301041" cy="13275311"/>
            </a:xfrm>
            <a:custGeom>
              <a:avLst/>
              <a:gdLst/>
              <a:ahLst/>
              <a:cxnLst/>
              <a:rect r="r" b="b" t="t" l="l"/>
              <a:pathLst>
                <a:path h="13275311" w="12301041">
                  <a:moveTo>
                    <a:pt x="7393899" y="0"/>
                  </a:moveTo>
                  <a:lnTo>
                    <a:pt x="12301041" y="0"/>
                  </a:lnTo>
                  <a:lnTo>
                    <a:pt x="12301041" y="13275311"/>
                  </a:lnTo>
                  <a:lnTo>
                    <a:pt x="0" y="13275311"/>
                  </a:lnTo>
                  <a:lnTo>
                    <a:pt x="0" y="6649720"/>
                  </a:lnTo>
                  <a:cubicBezTo>
                    <a:pt x="0" y="2976880"/>
                    <a:pt x="3310027" y="0"/>
                    <a:pt x="7393899" y="0"/>
                  </a:cubicBezTo>
                  <a:close/>
                </a:path>
              </a:pathLst>
            </a:custGeom>
            <a:blipFill>
              <a:blip r:embed="rId8"/>
              <a:stretch>
                <a:fillRect l="-30940" t="0" r="-30940" b="0"/>
              </a:stretch>
            </a:blip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603472" y="2638791"/>
            <a:ext cx="7540528" cy="17138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890"/>
              </a:lnSpc>
            </a:pPr>
            <a:r>
              <a:rPr lang="en-US" sz="5300">
                <a:solidFill>
                  <a:srgbClr val="004AAD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OUR CORE SEO SERVICES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747432" y="5398995"/>
            <a:ext cx="7573950" cy="30600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626106" indent="-313053" lvl="1">
              <a:lnSpc>
                <a:spcPts val="4059"/>
              </a:lnSpc>
              <a:buFont typeface="Arial"/>
              <a:buChar char="•"/>
            </a:pPr>
            <a:r>
              <a:rPr lang="en-US" sz="2899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Keyword Research &amp; Strategy</a:t>
            </a:r>
          </a:p>
          <a:p>
            <a:pPr algn="just" marL="626106" indent="-313053" lvl="1">
              <a:lnSpc>
                <a:spcPts val="4059"/>
              </a:lnSpc>
              <a:buFont typeface="Arial"/>
              <a:buChar char="•"/>
            </a:pPr>
            <a:r>
              <a:rPr lang="en-US" sz="2899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On-Page &amp; Off-Page SEO</a:t>
            </a:r>
          </a:p>
          <a:p>
            <a:pPr algn="just" marL="626106" indent="-313053" lvl="1">
              <a:lnSpc>
                <a:spcPts val="4059"/>
              </a:lnSpc>
              <a:buFont typeface="Arial"/>
              <a:buChar char="•"/>
            </a:pPr>
            <a:r>
              <a:rPr lang="en-US" sz="2899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Technical SEO Audit</a:t>
            </a:r>
          </a:p>
          <a:p>
            <a:pPr algn="just" marL="626106" indent="-313053" lvl="1">
              <a:lnSpc>
                <a:spcPts val="4059"/>
              </a:lnSpc>
              <a:buFont typeface="Arial"/>
              <a:buChar char="•"/>
            </a:pPr>
            <a:r>
              <a:rPr lang="en-US" sz="2899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Local SEO Optimization</a:t>
            </a:r>
          </a:p>
          <a:p>
            <a:pPr algn="just" marL="626106" indent="-313053" lvl="1">
              <a:lnSpc>
                <a:spcPts val="4059"/>
              </a:lnSpc>
              <a:buFont typeface="Arial"/>
              <a:buChar char="•"/>
            </a:pPr>
            <a:r>
              <a:rPr lang="en-US" sz="2899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E-commerce &amp; Mobile SEO</a:t>
            </a:r>
          </a:p>
          <a:p>
            <a:pPr algn="just">
              <a:lnSpc>
                <a:spcPts val="4059"/>
              </a:lnSpc>
            </a:pPr>
          </a:p>
        </p:txBody>
      </p:sp>
      <p:sp>
        <p:nvSpPr>
          <p:cNvPr name="Freeform 12" id="12"/>
          <p:cNvSpPr/>
          <p:nvPr/>
        </p:nvSpPr>
        <p:spPr>
          <a:xfrm flipH="false" flipV="false" rot="-5400000">
            <a:off x="9592336" y="-3604085"/>
            <a:ext cx="4002583" cy="7713400"/>
          </a:xfrm>
          <a:custGeom>
            <a:avLst/>
            <a:gdLst/>
            <a:ahLst/>
            <a:cxnLst/>
            <a:rect r="r" b="b" t="t" l="l"/>
            <a:pathLst>
              <a:path h="7713400" w="4002583">
                <a:moveTo>
                  <a:pt x="0" y="0"/>
                </a:moveTo>
                <a:lnTo>
                  <a:pt x="4002583" y="0"/>
                </a:lnTo>
                <a:lnTo>
                  <a:pt x="4002583" y="7713400"/>
                </a:lnTo>
                <a:lnTo>
                  <a:pt x="0" y="771340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-9271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5084083" y="1028700"/>
            <a:ext cx="1395630" cy="230913"/>
          </a:xfrm>
          <a:custGeom>
            <a:avLst/>
            <a:gdLst/>
            <a:ahLst/>
            <a:cxnLst/>
            <a:rect r="r" b="b" t="t" l="l"/>
            <a:pathLst>
              <a:path h="230913" w="1395630">
                <a:moveTo>
                  <a:pt x="0" y="0"/>
                </a:moveTo>
                <a:lnTo>
                  <a:pt x="1395630" y="0"/>
                </a:lnTo>
                <a:lnTo>
                  <a:pt x="1395630" y="230913"/>
                </a:lnTo>
                <a:lnTo>
                  <a:pt x="0" y="23091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2601092" y="1259613"/>
            <a:ext cx="2933315" cy="725329"/>
          </a:xfrm>
          <a:custGeom>
            <a:avLst/>
            <a:gdLst/>
            <a:ahLst/>
            <a:cxnLst/>
            <a:rect r="r" b="b" t="t" l="l"/>
            <a:pathLst>
              <a:path h="725329" w="2933315">
                <a:moveTo>
                  <a:pt x="0" y="0"/>
                </a:moveTo>
                <a:lnTo>
                  <a:pt x="2933315" y="0"/>
                </a:lnTo>
                <a:lnTo>
                  <a:pt x="2933315" y="725329"/>
                </a:lnTo>
                <a:lnTo>
                  <a:pt x="0" y="725329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337019" y="9351095"/>
            <a:ext cx="8331610" cy="6590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505"/>
              </a:lnSpc>
              <a:spcBef>
                <a:spcPct val="0"/>
              </a:spcBef>
            </a:pPr>
            <a:r>
              <a:rPr lang="en-US" b="true" sz="2505">
                <a:solidFill>
                  <a:srgbClr val="00000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To Know More Visit , https://www.digitaloye.com/seo-services.html 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519939" y="5083132"/>
            <a:ext cx="7335713" cy="7335713"/>
          </a:xfrm>
          <a:custGeom>
            <a:avLst/>
            <a:gdLst/>
            <a:ahLst/>
            <a:cxnLst/>
            <a:rect r="r" b="b" t="t" l="l"/>
            <a:pathLst>
              <a:path h="7335713" w="7335713">
                <a:moveTo>
                  <a:pt x="0" y="0"/>
                </a:moveTo>
                <a:lnTo>
                  <a:pt x="7335713" y="0"/>
                </a:lnTo>
                <a:lnTo>
                  <a:pt x="7335713" y="7335713"/>
                </a:lnTo>
                <a:lnTo>
                  <a:pt x="0" y="733571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741629" y="1140373"/>
            <a:ext cx="6028324" cy="6028324"/>
          </a:xfrm>
          <a:custGeom>
            <a:avLst/>
            <a:gdLst/>
            <a:ahLst/>
            <a:cxnLst/>
            <a:rect r="r" b="b" t="t" l="l"/>
            <a:pathLst>
              <a:path h="6028324" w="6028324">
                <a:moveTo>
                  <a:pt x="0" y="0"/>
                </a:moveTo>
                <a:lnTo>
                  <a:pt x="6028324" y="0"/>
                </a:lnTo>
                <a:lnTo>
                  <a:pt x="6028324" y="6028325"/>
                </a:lnTo>
                <a:lnTo>
                  <a:pt x="0" y="602832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7999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506679" y="5576311"/>
            <a:ext cx="9874265" cy="3355684"/>
            <a:chOff x="0" y="0"/>
            <a:chExt cx="2600629" cy="883802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600629" cy="883802"/>
            </a:xfrm>
            <a:custGeom>
              <a:avLst/>
              <a:gdLst/>
              <a:ahLst/>
              <a:cxnLst/>
              <a:rect r="r" b="b" t="t" l="l"/>
              <a:pathLst>
                <a:path h="883802" w="2600629">
                  <a:moveTo>
                    <a:pt x="39987" y="0"/>
                  </a:moveTo>
                  <a:lnTo>
                    <a:pt x="2560643" y="0"/>
                  </a:lnTo>
                  <a:cubicBezTo>
                    <a:pt x="2571248" y="0"/>
                    <a:pt x="2581419" y="4213"/>
                    <a:pt x="2588918" y="11712"/>
                  </a:cubicBezTo>
                  <a:cubicBezTo>
                    <a:pt x="2596417" y="19211"/>
                    <a:pt x="2600629" y="29381"/>
                    <a:pt x="2600629" y="39987"/>
                  </a:cubicBezTo>
                  <a:lnTo>
                    <a:pt x="2600629" y="843815"/>
                  </a:lnTo>
                  <a:cubicBezTo>
                    <a:pt x="2600629" y="865899"/>
                    <a:pt x="2582727" y="883802"/>
                    <a:pt x="2560643" y="883802"/>
                  </a:cubicBezTo>
                  <a:lnTo>
                    <a:pt x="39987" y="883802"/>
                  </a:lnTo>
                  <a:cubicBezTo>
                    <a:pt x="29381" y="883802"/>
                    <a:pt x="19211" y="879589"/>
                    <a:pt x="11712" y="872090"/>
                  </a:cubicBezTo>
                  <a:cubicBezTo>
                    <a:pt x="4213" y="864591"/>
                    <a:pt x="0" y="854420"/>
                    <a:pt x="0" y="843815"/>
                  </a:cubicBezTo>
                  <a:lnTo>
                    <a:pt x="0" y="39987"/>
                  </a:lnTo>
                  <a:cubicBezTo>
                    <a:pt x="0" y="29381"/>
                    <a:pt x="4213" y="19211"/>
                    <a:pt x="11712" y="11712"/>
                  </a:cubicBezTo>
                  <a:cubicBezTo>
                    <a:pt x="19211" y="4213"/>
                    <a:pt x="29381" y="0"/>
                    <a:pt x="39987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2600629" cy="9219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7" id="7"/>
          <p:cNvSpPr/>
          <p:nvPr/>
        </p:nvSpPr>
        <p:spPr>
          <a:xfrm flipH="false" flipV="false" rot="0">
            <a:off x="1673620" y="1192211"/>
            <a:ext cx="545514" cy="677275"/>
          </a:xfrm>
          <a:custGeom>
            <a:avLst/>
            <a:gdLst/>
            <a:ahLst/>
            <a:cxnLst/>
            <a:rect r="r" b="b" t="t" l="l"/>
            <a:pathLst>
              <a:path h="677275" w="545514">
                <a:moveTo>
                  <a:pt x="0" y="0"/>
                </a:moveTo>
                <a:lnTo>
                  <a:pt x="545514" y="0"/>
                </a:lnTo>
                <a:lnTo>
                  <a:pt x="545514" y="677275"/>
                </a:lnTo>
                <a:lnTo>
                  <a:pt x="0" y="67727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11251906" y="0"/>
            <a:ext cx="7036094" cy="7036094"/>
            <a:chOff x="0" y="0"/>
            <a:chExt cx="6350000" cy="63500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3500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6350000">
                  <a:moveTo>
                    <a:pt x="0" y="0"/>
                  </a:moveTo>
                  <a:cubicBezTo>
                    <a:pt x="0" y="3506470"/>
                    <a:pt x="2843530" y="6350000"/>
                    <a:pt x="6350000" y="6350000"/>
                  </a:cubicBezTo>
                  <a:lnTo>
                    <a:pt x="6350000" y="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l="-25046" t="0" r="-25046" b="0"/>
              </a:stretch>
            </a:blip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1603472" y="2676891"/>
            <a:ext cx="6601691" cy="16220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13"/>
              </a:lnSpc>
            </a:pPr>
            <a:r>
              <a:rPr lang="en-US" sz="5300">
                <a:solidFill>
                  <a:srgbClr val="004AAD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WHY CHOOSE DIGITALOYE?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506679" y="5914072"/>
            <a:ext cx="9874265" cy="25812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526048" indent="-263024" lvl="1">
              <a:lnSpc>
                <a:spcPts val="3411"/>
              </a:lnSpc>
              <a:buFont typeface="Arial"/>
              <a:buChar char="•"/>
            </a:pPr>
            <a:r>
              <a:rPr lang="en-US" sz="2436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Proven track record of ranking competitive keywords</a:t>
            </a:r>
          </a:p>
          <a:p>
            <a:pPr algn="just" marL="526048" indent="-263024" lvl="1">
              <a:lnSpc>
                <a:spcPts val="3411"/>
              </a:lnSpc>
              <a:buFont typeface="Arial"/>
              <a:buChar char="•"/>
            </a:pPr>
            <a:r>
              <a:rPr lang="en-US" sz="2436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100% white-hat SEO techniques</a:t>
            </a:r>
          </a:p>
          <a:p>
            <a:pPr algn="just" marL="526048" indent="-263024" lvl="1">
              <a:lnSpc>
                <a:spcPts val="3411"/>
              </a:lnSpc>
              <a:buFont typeface="Arial"/>
              <a:buChar char="•"/>
            </a:pPr>
            <a:r>
              <a:rPr lang="en-US" sz="2436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Transparent reporting &amp; performance tracking</a:t>
            </a:r>
          </a:p>
          <a:p>
            <a:pPr algn="just" marL="526048" indent="-263024" lvl="1">
              <a:lnSpc>
                <a:spcPts val="3411"/>
              </a:lnSpc>
              <a:buFont typeface="Arial"/>
              <a:buChar char="•"/>
            </a:pPr>
            <a:r>
              <a:rPr lang="en-US" sz="2436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Dedicated SEO experts and account managers</a:t>
            </a:r>
          </a:p>
          <a:p>
            <a:pPr algn="just" marL="526048" indent="-263024" lvl="1">
              <a:lnSpc>
                <a:spcPts val="3411"/>
              </a:lnSpc>
              <a:buFont typeface="Arial"/>
              <a:buChar char="•"/>
            </a:pPr>
            <a:r>
              <a:rPr lang="en-US" sz="2436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Affordable packages for all business sizes</a:t>
            </a:r>
          </a:p>
          <a:p>
            <a:pPr algn="just">
              <a:lnSpc>
                <a:spcPts val="3411"/>
              </a:lnSpc>
            </a:pPr>
          </a:p>
        </p:txBody>
      </p:sp>
      <p:sp>
        <p:nvSpPr>
          <p:cNvPr name="Freeform 12" id="12"/>
          <p:cNvSpPr/>
          <p:nvPr/>
        </p:nvSpPr>
        <p:spPr>
          <a:xfrm flipH="true" flipV="true" rot="-5400000">
            <a:off x="11601254" y="6017273"/>
            <a:ext cx="4002583" cy="7713400"/>
          </a:xfrm>
          <a:custGeom>
            <a:avLst/>
            <a:gdLst/>
            <a:ahLst/>
            <a:cxnLst/>
            <a:rect r="r" b="b" t="t" l="l"/>
            <a:pathLst>
              <a:path h="7713400" w="4002583">
                <a:moveTo>
                  <a:pt x="4002583" y="7713400"/>
                </a:moveTo>
                <a:lnTo>
                  <a:pt x="0" y="7713400"/>
                </a:lnTo>
                <a:lnTo>
                  <a:pt x="0" y="0"/>
                </a:lnTo>
                <a:lnTo>
                  <a:pt x="4002583" y="0"/>
                </a:lnTo>
                <a:lnTo>
                  <a:pt x="4002583" y="771340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-9271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8446185" y="2455502"/>
            <a:ext cx="1395630" cy="230913"/>
          </a:xfrm>
          <a:custGeom>
            <a:avLst/>
            <a:gdLst/>
            <a:ahLst/>
            <a:cxnLst/>
            <a:rect r="r" b="b" t="t" l="l"/>
            <a:pathLst>
              <a:path h="230913" w="1395630">
                <a:moveTo>
                  <a:pt x="0" y="0"/>
                </a:moveTo>
                <a:lnTo>
                  <a:pt x="1395630" y="0"/>
                </a:lnTo>
                <a:lnTo>
                  <a:pt x="1395630" y="230914"/>
                </a:lnTo>
                <a:lnTo>
                  <a:pt x="0" y="23091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2601092" y="1259613"/>
            <a:ext cx="2933315" cy="725329"/>
          </a:xfrm>
          <a:custGeom>
            <a:avLst/>
            <a:gdLst/>
            <a:ahLst/>
            <a:cxnLst/>
            <a:rect r="r" b="b" t="t" l="l"/>
            <a:pathLst>
              <a:path h="725329" w="2933315">
                <a:moveTo>
                  <a:pt x="0" y="0"/>
                </a:moveTo>
                <a:lnTo>
                  <a:pt x="2933315" y="0"/>
                </a:lnTo>
                <a:lnTo>
                  <a:pt x="2933315" y="725329"/>
                </a:lnTo>
                <a:lnTo>
                  <a:pt x="0" y="725329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3097537" y="9684470"/>
            <a:ext cx="4810573" cy="330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99"/>
              </a:lnSpc>
            </a:pPr>
            <a:r>
              <a:rPr lang="en-US" sz="2499" b="true">
                <a:solidFill>
                  <a:srgbClr val="000000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www.digitaloye.com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3014162" y="5306300"/>
            <a:ext cx="6028324" cy="6028324"/>
          </a:xfrm>
          <a:custGeom>
            <a:avLst/>
            <a:gdLst/>
            <a:ahLst/>
            <a:cxnLst/>
            <a:rect r="r" b="b" t="t" l="l"/>
            <a:pathLst>
              <a:path h="6028324" w="6028324">
                <a:moveTo>
                  <a:pt x="0" y="0"/>
                </a:moveTo>
                <a:lnTo>
                  <a:pt x="6028324" y="0"/>
                </a:lnTo>
                <a:lnTo>
                  <a:pt x="6028324" y="6028325"/>
                </a:lnTo>
                <a:lnTo>
                  <a:pt x="0" y="602832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999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673620" y="1192211"/>
            <a:ext cx="545514" cy="677275"/>
          </a:xfrm>
          <a:custGeom>
            <a:avLst/>
            <a:gdLst/>
            <a:ahLst/>
            <a:cxnLst/>
            <a:rect r="r" b="b" t="t" l="l"/>
            <a:pathLst>
              <a:path h="677275" w="545514">
                <a:moveTo>
                  <a:pt x="0" y="0"/>
                </a:moveTo>
                <a:lnTo>
                  <a:pt x="545514" y="0"/>
                </a:lnTo>
                <a:lnTo>
                  <a:pt x="545514" y="677275"/>
                </a:lnTo>
                <a:lnTo>
                  <a:pt x="0" y="6772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144000" y="2477148"/>
            <a:ext cx="1395630" cy="230913"/>
          </a:xfrm>
          <a:custGeom>
            <a:avLst/>
            <a:gdLst/>
            <a:ahLst/>
            <a:cxnLst/>
            <a:rect r="r" b="b" t="t" l="l"/>
            <a:pathLst>
              <a:path h="230913" w="1395630">
                <a:moveTo>
                  <a:pt x="0" y="0"/>
                </a:moveTo>
                <a:lnTo>
                  <a:pt x="1395630" y="0"/>
                </a:lnTo>
                <a:lnTo>
                  <a:pt x="1395630" y="230913"/>
                </a:lnTo>
                <a:lnTo>
                  <a:pt x="0" y="23091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1345427" y="-1546036"/>
            <a:ext cx="6942573" cy="13379073"/>
          </a:xfrm>
          <a:custGeom>
            <a:avLst/>
            <a:gdLst/>
            <a:ahLst/>
            <a:cxnLst/>
            <a:rect r="r" b="b" t="t" l="l"/>
            <a:pathLst>
              <a:path h="13379073" w="6942573">
                <a:moveTo>
                  <a:pt x="0" y="0"/>
                </a:moveTo>
                <a:lnTo>
                  <a:pt x="6942573" y="0"/>
                </a:lnTo>
                <a:lnTo>
                  <a:pt x="6942573" y="13379072"/>
                </a:lnTo>
                <a:lnTo>
                  <a:pt x="0" y="1337907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-92710" b="0"/>
            </a:stretch>
          </a:blipFill>
        </p:spPr>
      </p:sp>
      <p:grpSp>
        <p:nvGrpSpPr>
          <p:cNvPr name="Group 6" id="6"/>
          <p:cNvGrpSpPr>
            <a:grpSpLocks noChangeAspect="true"/>
          </p:cNvGrpSpPr>
          <p:nvPr/>
        </p:nvGrpSpPr>
        <p:grpSpPr>
          <a:xfrm rot="0">
            <a:off x="13112756" y="0"/>
            <a:ext cx="5175244" cy="10287000"/>
            <a:chOff x="0" y="0"/>
            <a:chExt cx="3198876" cy="6358509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3937" y="3937"/>
              <a:ext cx="3191129" cy="6350635"/>
            </a:xfrm>
            <a:custGeom>
              <a:avLst/>
              <a:gdLst/>
              <a:ahLst/>
              <a:cxnLst/>
              <a:rect r="r" b="b" t="t" l="l"/>
              <a:pathLst>
                <a:path h="6350635" w="3191129">
                  <a:moveTo>
                    <a:pt x="3175254" y="0"/>
                  </a:moveTo>
                  <a:cubicBezTo>
                    <a:pt x="1421638" y="0"/>
                    <a:pt x="0" y="1421638"/>
                    <a:pt x="0" y="3175254"/>
                  </a:cubicBezTo>
                  <a:cubicBezTo>
                    <a:pt x="0" y="4928870"/>
                    <a:pt x="1421638" y="6350635"/>
                    <a:pt x="3175381" y="6350635"/>
                  </a:cubicBezTo>
                  <a:lnTo>
                    <a:pt x="3191129" y="4412361"/>
                  </a:lnTo>
                  <a:cubicBezTo>
                    <a:pt x="2512822" y="4412361"/>
                    <a:pt x="1963039" y="3862578"/>
                    <a:pt x="1963039" y="3184271"/>
                  </a:cubicBezTo>
                  <a:cubicBezTo>
                    <a:pt x="1963039" y="2505964"/>
                    <a:pt x="2512822" y="1956181"/>
                    <a:pt x="3191129" y="1956181"/>
                  </a:cubicBezTo>
                  <a:lnTo>
                    <a:pt x="3175254" y="0"/>
                  </a:lnTo>
                  <a:close/>
                </a:path>
              </a:pathLst>
            </a:custGeom>
            <a:blipFill>
              <a:blip r:embed="rId10"/>
              <a:stretch>
                <a:fillRect l="-99350" t="0" r="-9935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3198749" cy="6358509"/>
            </a:xfrm>
            <a:custGeom>
              <a:avLst/>
              <a:gdLst/>
              <a:ahLst/>
              <a:cxnLst/>
              <a:rect r="r" b="b" t="t" l="l"/>
              <a:pathLst>
                <a:path h="6358509" w="3198749">
                  <a:moveTo>
                    <a:pt x="3183128" y="6358509"/>
                  </a:moveTo>
                  <a:lnTo>
                    <a:pt x="3179318" y="6358509"/>
                  </a:lnTo>
                  <a:cubicBezTo>
                    <a:pt x="2750185" y="6358509"/>
                    <a:pt x="2333752" y="6274435"/>
                    <a:pt x="1941830" y="6108700"/>
                  </a:cubicBezTo>
                  <a:cubicBezTo>
                    <a:pt x="1563243" y="5948553"/>
                    <a:pt x="1223264" y="5719318"/>
                    <a:pt x="931291" y="5427345"/>
                  </a:cubicBezTo>
                  <a:cubicBezTo>
                    <a:pt x="639318" y="5135372"/>
                    <a:pt x="410083" y="4795393"/>
                    <a:pt x="249936" y="4416806"/>
                  </a:cubicBezTo>
                  <a:cubicBezTo>
                    <a:pt x="84074" y="4024757"/>
                    <a:pt x="0" y="3608451"/>
                    <a:pt x="0" y="3179191"/>
                  </a:cubicBezTo>
                  <a:cubicBezTo>
                    <a:pt x="0" y="2749931"/>
                    <a:pt x="84074" y="2333625"/>
                    <a:pt x="249809" y="1941703"/>
                  </a:cubicBezTo>
                  <a:cubicBezTo>
                    <a:pt x="409956" y="1563116"/>
                    <a:pt x="639191" y="1223137"/>
                    <a:pt x="931164" y="931164"/>
                  </a:cubicBezTo>
                  <a:cubicBezTo>
                    <a:pt x="1223137" y="639191"/>
                    <a:pt x="1563116" y="409956"/>
                    <a:pt x="1941703" y="249809"/>
                  </a:cubicBezTo>
                  <a:cubicBezTo>
                    <a:pt x="2333625" y="84074"/>
                    <a:pt x="2750058" y="0"/>
                    <a:pt x="3179191" y="0"/>
                  </a:cubicBezTo>
                  <a:lnTo>
                    <a:pt x="3183001" y="0"/>
                  </a:lnTo>
                  <a:lnTo>
                    <a:pt x="3183001" y="3810"/>
                  </a:lnTo>
                  <a:lnTo>
                    <a:pt x="3198749" y="1964055"/>
                  </a:lnTo>
                  <a:lnTo>
                    <a:pt x="3194812" y="1964055"/>
                  </a:lnTo>
                  <a:cubicBezTo>
                    <a:pt x="2867787" y="1964055"/>
                    <a:pt x="2560320" y="2091436"/>
                    <a:pt x="2329180" y="2322576"/>
                  </a:cubicBezTo>
                  <a:cubicBezTo>
                    <a:pt x="2097913" y="2553843"/>
                    <a:pt x="1970659" y="2861183"/>
                    <a:pt x="1970659" y="3188208"/>
                  </a:cubicBezTo>
                  <a:cubicBezTo>
                    <a:pt x="1970659" y="3515233"/>
                    <a:pt x="2098040" y="3822700"/>
                    <a:pt x="2329180" y="4053840"/>
                  </a:cubicBezTo>
                  <a:cubicBezTo>
                    <a:pt x="2560447" y="4285107"/>
                    <a:pt x="2867787" y="4412361"/>
                    <a:pt x="3194812" y="4412361"/>
                  </a:cubicBezTo>
                  <a:lnTo>
                    <a:pt x="3198749" y="4412361"/>
                  </a:lnTo>
                  <a:lnTo>
                    <a:pt x="3198749" y="4416298"/>
                  </a:lnTo>
                  <a:lnTo>
                    <a:pt x="3183128" y="6358509"/>
                  </a:lnTo>
                  <a:close/>
                  <a:moveTo>
                    <a:pt x="3175381" y="7747"/>
                  </a:moveTo>
                  <a:cubicBezTo>
                    <a:pt x="2748534" y="8255"/>
                    <a:pt x="2334514" y="92075"/>
                    <a:pt x="1944751" y="256921"/>
                  </a:cubicBezTo>
                  <a:cubicBezTo>
                    <a:pt x="1567053" y="416687"/>
                    <a:pt x="1227963" y="645287"/>
                    <a:pt x="936625" y="936625"/>
                  </a:cubicBezTo>
                  <a:cubicBezTo>
                    <a:pt x="645414" y="1227836"/>
                    <a:pt x="416687" y="1567053"/>
                    <a:pt x="256921" y="1944751"/>
                  </a:cubicBezTo>
                  <a:cubicBezTo>
                    <a:pt x="91567" y="2335784"/>
                    <a:pt x="7747" y="2751074"/>
                    <a:pt x="7747" y="3179191"/>
                  </a:cubicBezTo>
                  <a:cubicBezTo>
                    <a:pt x="7747" y="3607308"/>
                    <a:pt x="91567" y="4022725"/>
                    <a:pt x="256921" y="4413631"/>
                  </a:cubicBezTo>
                  <a:cubicBezTo>
                    <a:pt x="416687" y="4791329"/>
                    <a:pt x="645287" y="5130419"/>
                    <a:pt x="936625" y="5421757"/>
                  </a:cubicBezTo>
                  <a:cubicBezTo>
                    <a:pt x="1227836" y="5712968"/>
                    <a:pt x="1567053" y="5941695"/>
                    <a:pt x="1944751" y="6101461"/>
                  </a:cubicBezTo>
                  <a:cubicBezTo>
                    <a:pt x="2334514" y="6266307"/>
                    <a:pt x="2748534" y="6350127"/>
                    <a:pt x="3175381" y="6350635"/>
                  </a:cubicBezTo>
                  <a:lnTo>
                    <a:pt x="3191129" y="4420108"/>
                  </a:lnTo>
                  <a:cubicBezTo>
                    <a:pt x="2863469" y="4419092"/>
                    <a:pt x="2555621" y="4291076"/>
                    <a:pt x="2323846" y="4059301"/>
                  </a:cubicBezTo>
                  <a:cubicBezTo>
                    <a:pt x="2091182" y="3826637"/>
                    <a:pt x="1963039" y="3517265"/>
                    <a:pt x="1963039" y="3188208"/>
                  </a:cubicBezTo>
                  <a:cubicBezTo>
                    <a:pt x="1963039" y="2859151"/>
                    <a:pt x="2091182" y="2549779"/>
                    <a:pt x="2323846" y="2317115"/>
                  </a:cubicBezTo>
                  <a:cubicBezTo>
                    <a:pt x="2555621" y="2085340"/>
                    <a:pt x="2863469" y="1957324"/>
                    <a:pt x="3191129" y="1956308"/>
                  </a:cubicBezTo>
                  <a:lnTo>
                    <a:pt x="3175381" y="7747"/>
                  </a:lnTo>
                  <a:close/>
                </a:path>
              </a:pathLst>
            </a:custGeom>
            <a:solidFill>
              <a:srgbClr val="004AAD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11345427" y="7519487"/>
            <a:ext cx="5188930" cy="5188930"/>
          </a:xfrm>
          <a:custGeom>
            <a:avLst/>
            <a:gdLst/>
            <a:ahLst/>
            <a:cxnLst/>
            <a:rect r="r" b="b" t="t" l="l"/>
            <a:pathLst>
              <a:path h="5188930" w="5188930">
                <a:moveTo>
                  <a:pt x="0" y="0"/>
                </a:moveTo>
                <a:lnTo>
                  <a:pt x="5188930" y="0"/>
                </a:lnTo>
                <a:lnTo>
                  <a:pt x="5188930" y="5188930"/>
                </a:lnTo>
                <a:lnTo>
                  <a:pt x="0" y="51889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5915407" y="806730"/>
            <a:ext cx="5858590" cy="8947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27"/>
              </a:lnSpc>
            </a:pPr>
            <a:r>
              <a:rPr lang="en-US" sz="6727">
                <a:solidFill>
                  <a:srgbClr val="004AAD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Thank You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2601092" y="1259613"/>
            <a:ext cx="2933315" cy="725329"/>
          </a:xfrm>
          <a:custGeom>
            <a:avLst/>
            <a:gdLst/>
            <a:ahLst/>
            <a:cxnLst/>
            <a:rect r="r" b="b" t="t" l="l"/>
            <a:pathLst>
              <a:path h="725329" w="2933315">
                <a:moveTo>
                  <a:pt x="0" y="0"/>
                </a:moveTo>
                <a:lnTo>
                  <a:pt x="2933315" y="0"/>
                </a:lnTo>
                <a:lnTo>
                  <a:pt x="2933315" y="725329"/>
                </a:lnTo>
                <a:lnTo>
                  <a:pt x="0" y="725329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673620" y="2343798"/>
            <a:ext cx="4645474" cy="12160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995"/>
              </a:lnSpc>
            </a:pPr>
            <a:r>
              <a:rPr lang="en-US" sz="7139" b="true">
                <a:solidFill>
                  <a:srgbClr val="004AAD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us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506679" y="5576311"/>
            <a:ext cx="9874265" cy="3355684"/>
            <a:chOff x="0" y="0"/>
            <a:chExt cx="2600629" cy="883802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2600629" cy="883802"/>
            </a:xfrm>
            <a:custGeom>
              <a:avLst/>
              <a:gdLst/>
              <a:ahLst/>
              <a:cxnLst/>
              <a:rect r="r" b="b" t="t" l="l"/>
              <a:pathLst>
                <a:path h="883802" w="2600629">
                  <a:moveTo>
                    <a:pt x="39987" y="0"/>
                  </a:moveTo>
                  <a:lnTo>
                    <a:pt x="2560643" y="0"/>
                  </a:lnTo>
                  <a:cubicBezTo>
                    <a:pt x="2571248" y="0"/>
                    <a:pt x="2581419" y="4213"/>
                    <a:pt x="2588918" y="11712"/>
                  </a:cubicBezTo>
                  <a:cubicBezTo>
                    <a:pt x="2596417" y="19211"/>
                    <a:pt x="2600629" y="29381"/>
                    <a:pt x="2600629" y="39987"/>
                  </a:cubicBezTo>
                  <a:lnTo>
                    <a:pt x="2600629" y="843815"/>
                  </a:lnTo>
                  <a:cubicBezTo>
                    <a:pt x="2600629" y="865899"/>
                    <a:pt x="2582727" y="883802"/>
                    <a:pt x="2560643" y="883802"/>
                  </a:cubicBezTo>
                  <a:lnTo>
                    <a:pt x="39987" y="883802"/>
                  </a:lnTo>
                  <a:cubicBezTo>
                    <a:pt x="29381" y="883802"/>
                    <a:pt x="19211" y="879589"/>
                    <a:pt x="11712" y="872090"/>
                  </a:cubicBezTo>
                  <a:cubicBezTo>
                    <a:pt x="4213" y="864591"/>
                    <a:pt x="0" y="854420"/>
                    <a:pt x="0" y="843815"/>
                  </a:cubicBezTo>
                  <a:lnTo>
                    <a:pt x="0" y="39987"/>
                  </a:lnTo>
                  <a:cubicBezTo>
                    <a:pt x="0" y="29381"/>
                    <a:pt x="4213" y="19211"/>
                    <a:pt x="11712" y="11712"/>
                  </a:cubicBezTo>
                  <a:cubicBezTo>
                    <a:pt x="19211" y="4213"/>
                    <a:pt x="29381" y="0"/>
                    <a:pt x="39987" y="0"/>
                  </a:cubicBezTo>
                  <a:close/>
                </a:path>
              </a:pathLst>
            </a:custGeom>
            <a:solidFill>
              <a:srgbClr val="004AAD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38100"/>
              <a:ext cx="2600629" cy="9219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6" id="16"/>
          <p:cNvSpPr txBox="true"/>
          <p:nvPr/>
        </p:nvSpPr>
        <p:spPr>
          <a:xfrm rot="0">
            <a:off x="0" y="5794018"/>
            <a:ext cx="9874265" cy="1298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99"/>
              </a:lnSpc>
            </a:pPr>
            <a:r>
              <a:rPr lang="en-US" b="true" sz="2499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Address :- DigitalOye B-112, Second Floor</a:t>
            </a:r>
          </a:p>
          <a:p>
            <a:pPr algn="ctr">
              <a:lnSpc>
                <a:spcPts val="3499"/>
              </a:lnSpc>
            </a:pPr>
            <a:r>
              <a:rPr lang="en-US" b="true" sz="2499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Sector-64, Noida</a:t>
            </a:r>
          </a:p>
          <a:p>
            <a:pPr algn="ctr">
              <a:lnSpc>
                <a:spcPts val="3499"/>
              </a:lnSpc>
            </a:pPr>
          </a:p>
        </p:txBody>
      </p:sp>
      <p:sp>
        <p:nvSpPr>
          <p:cNvPr name="TextBox 17" id="17"/>
          <p:cNvSpPr txBox="true"/>
          <p:nvPr/>
        </p:nvSpPr>
        <p:spPr>
          <a:xfrm rot="0">
            <a:off x="1673620" y="6938462"/>
            <a:ext cx="4773216" cy="15875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499"/>
              </a:lnSpc>
              <a:spcBef>
                <a:spcPct val="0"/>
              </a:spcBef>
            </a:pPr>
            <a:r>
              <a:rPr lang="en-US" b="true" sz="2499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Email - sales@digitaloye.com</a:t>
            </a:r>
          </a:p>
          <a:p>
            <a:pPr algn="ctr">
              <a:lnSpc>
                <a:spcPts val="2499"/>
              </a:lnSpc>
              <a:spcBef>
                <a:spcPct val="0"/>
              </a:spcBef>
            </a:pPr>
          </a:p>
          <a:p>
            <a:pPr algn="ctr">
              <a:lnSpc>
                <a:spcPts val="2499"/>
              </a:lnSpc>
              <a:spcBef>
                <a:spcPct val="0"/>
              </a:spcBef>
            </a:pPr>
            <a:r>
              <a:rPr lang="en-US" b="true" sz="2499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Phone No  :- 7217894696</a:t>
            </a:r>
          </a:p>
          <a:p>
            <a:pPr algn="ctr">
              <a:lnSpc>
                <a:spcPts val="2499"/>
              </a:lnSpc>
              <a:spcBef>
                <a:spcPct val="0"/>
              </a:spcBef>
            </a:pPr>
          </a:p>
          <a:p>
            <a:pPr algn="ctr">
              <a:lnSpc>
                <a:spcPts val="2499"/>
              </a:lnSpc>
              <a:spcBef>
                <a:spcPct val="0"/>
              </a:spcBef>
            </a:pPr>
          </a:p>
        </p:txBody>
      </p:sp>
      <p:sp>
        <p:nvSpPr>
          <p:cNvPr name="TextBox 18" id="18"/>
          <p:cNvSpPr txBox="true"/>
          <p:nvPr/>
        </p:nvSpPr>
        <p:spPr>
          <a:xfrm rot="0">
            <a:off x="1636262" y="8368087"/>
            <a:ext cx="4810573" cy="330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499"/>
              </a:lnSpc>
            </a:pPr>
            <a:r>
              <a:rPr lang="en-US" sz="2499" b="true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www.digitaloye.com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DAGt4b30_b0</dc:identifier>
  <dcterms:modified xsi:type="dcterms:W3CDTF">2011-08-01T06:04:30Z</dcterms:modified>
  <cp:revision>1</cp:revision>
  <dc:title>Top SEO Agency In Delhi</dc:title>
</cp:coreProperties>
</file>