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Open Sans" charset="1" panose="00000000000000000000"/>
      <p:regular r:id="rId10"/>
    </p:embeddedFont>
    <p:embeddedFont>
      <p:font typeface="Glacial Indifference Bold" charset="1" panose="00000800000000000000"/>
      <p:regular r:id="rId11"/>
    </p:embeddedFont>
    <p:embeddedFont>
      <p:font typeface="Playwrite US Trad" charset="1" panose="00000000000000000000"/>
      <p:regular r:id="rId12"/>
    </p:embeddedFont>
    <p:embeddedFont>
      <p:font typeface="Open Sans Bold" charset="1" panose="00000000000000000000"/>
      <p:regular r:id="rId13"/>
    </p:embeddedFont>
    <p:embeddedFont>
      <p:font typeface="Garet Bold" charset="1" panose="0000000000000000000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https://alokaresortmanali.com" TargetMode="External" Type="http://schemas.openxmlformats.org/officeDocument/2006/relationships/hyperlink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11.svg" Type="http://schemas.openxmlformats.org/officeDocument/2006/relationships/image"/><Relationship Id="rId4" Target="../media/image12.png" Type="http://schemas.openxmlformats.org/officeDocument/2006/relationships/image"/><Relationship Id="rId5" Target="../media/image13.png" Type="http://schemas.openxmlformats.org/officeDocument/2006/relationships/image"/><Relationship Id="rId6" Target="../media/image1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Relationship Id="rId3" Target="../media/image9.svg" Type="http://schemas.openxmlformats.org/officeDocument/2006/relationships/image"/><Relationship Id="rId4" Target="../media/image10.png" Type="http://schemas.openxmlformats.org/officeDocument/2006/relationships/image"/><Relationship Id="rId5" Target="../media/image11.svg" Type="http://schemas.openxmlformats.org/officeDocument/2006/relationships/image"/><Relationship Id="rId6" Target="../media/image14.png" Type="http://schemas.openxmlformats.org/officeDocument/2006/relationships/image"/><Relationship Id="rId7" Target="../media/image1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.png" Type="http://schemas.openxmlformats.org/officeDocument/2006/relationships/image"/><Relationship Id="rId11" Target="../media/image7.svg" Type="http://schemas.openxmlformats.org/officeDocument/2006/relationships/image"/><Relationship Id="rId12" Target="../media/image16.png" Type="http://schemas.openxmlformats.org/officeDocument/2006/relationships/image"/><Relationship Id="rId13" Target="../media/image17.svg" Type="http://schemas.openxmlformats.org/officeDocument/2006/relationships/image"/><Relationship Id="rId14" Target="../media/image18.png" Type="http://schemas.openxmlformats.org/officeDocument/2006/relationships/image"/><Relationship Id="rId15" Target="../media/image19.svg" Type="http://schemas.openxmlformats.org/officeDocument/2006/relationships/image"/><Relationship Id="rId2" Target="../media/image8.png" Type="http://schemas.openxmlformats.org/officeDocument/2006/relationships/image"/><Relationship Id="rId3" Target="../media/image9.svg" Type="http://schemas.openxmlformats.org/officeDocument/2006/relationships/image"/><Relationship Id="rId4" Target="../media/image10.png" Type="http://schemas.openxmlformats.org/officeDocument/2006/relationships/image"/><Relationship Id="rId5" Target="../media/image11.svg" Type="http://schemas.openxmlformats.org/officeDocument/2006/relationships/image"/><Relationship Id="rId6" Target="../media/image15.png" Type="http://schemas.openxmlformats.org/officeDocument/2006/relationships/image"/><Relationship Id="rId7" Target="../media/image2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6737159"/>
            <a:ext cx="9970860" cy="2521141"/>
            <a:chOff x="0" y="0"/>
            <a:chExt cx="2626070" cy="66400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626070" cy="664004"/>
            </a:xfrm>
            <a:custGeom>
              <a:avLst/>
              <a:gdLst/>
              <a:ahLst/>
              <a:cxnLst/>
              <a:rect r="r" b="b" t="t" l="l"/>
              <a:pathLst>
                <a:path h="664004" w="2626070">
                  <a:moveTo>
                    <a:pt x="0" y="0"/>
                  </a:moveTo>
                  <a:lnTo>
                    <a:pt x="2626070" y="0"/>
                  </a:lnTo>
                  <a:lnTo>
                    <a:pt x="2626070" y="664004"/>
                  </a:lnTo>
                  <a:lnTo>
                    <a:pt x="0" y="664004"/>
                  </a:lnTo>
                  <a:close/>
                </a:path>
              </a:pathLst>
            </a:custGeom>
            <a:solidFill>
              <a:srgbClr val="00C0F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626070" cy="70210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8237029" y="4113974"/>
            <a:ext cx="5246370" cy="5246370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73784" y="0"/>
                  </a:moveTo>
                  <a:lnTo>
                    <a:pt x="739016" y="0"/>
                  </a:lnTo>
                  <a:cubicBezTo>
                    <a:pt x="779766" y="0"/>
                    <a:pt x="812800" y="33034"/>
                    <a:pt x="812800" y="73784"/>
                  </a:cubicBezTo>
                  <a:lnTo>
                    <a:pt x="812800" y="739016"/>
                  </a:lnTo>
                  <a:cubicBezTo>
                    <a:pt x="812800" y="779766"/>
                    <a:pt x="779766" y="812800"/>
                    <a:pt x="739016" y="812800"/>
                  </a:cubicBezTo>
                  <a:lnTo>
                    <a:pt x="73784" y="812800"/>
                  </a:lnTo>
                  <a:cubicBezTo>
                    <a:pt x="33034" y="812800"/>
                    <a:pt x="0" y="779766"/>
                    <a:pt x="0" y="739016"/>
                  </a:cubicBezTo>
                  <a:lnTo>
                    <a:pt x="0" y="73784"/>
                  </a:lnTo>
                  <a:cubicBezTo>
                    <a:pt x="0" y="33034"/>
                    <a:pt x="33034" y="0"/>
                    <a:pt x="73784" y="0"/>
                  </a:cubicBezTo>
                  <a:close/>
                </a:path>
              </a:pathLst>
            </a:custGeom>
            <a:blipFill>
              <a:blip r:embed="rId2"/>
              <a:stretch>
                <a:fillRect l="0" t="-9963" r="0" b="-9963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0720634" y="-491129"/>
            <a:ext cx="8025399" cy="5246370"/>
            <a:chOff x="0" y="0"/>
            <a:chExt cx="1243344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243344" cy="812800"/>
            </a:xfrm>
            <a:custGeom>
              <a:avLst/>
              <a:gdLst/>
              <a:ahLst/>
              <a:cxnLst/>
              <a:rect r="r" b="b" t="t" l="l"/>
              <a:pathLst>
                <a:path h="812800" w="1243344">
                  <a:moveTo>
                    <a:pt x="48234" y="0"/>
                  </a:moveTo>
                  <a:lnTo>
                    <a:pt x="1195110" y="0"/>
                  </a:lnTo>
                  <a:cubicBezTo>
                    <a:pt x="1207903" y="0"/>
                    <a:pt x="1220171" y="5082"/>
                    <a:pt x="1229217" y="14127"/>
                  </a:cubicBezTo>
                  <a:cubicBezTo>
                    <a:pt x="1238262" y="23173"/>
                    <a:pt x="1243344" y="35441"/>
                    <a:pt x="1243344" y="48234"/>
                  </a:cubicBezTo>
                  <a:lnTo>
                    <a:pt x="1243344" y="764566"/>
                  </a:lnTo>
                  <a:cubicBezTo>
                    <a:pt x="1243344" y="777359"/>
                    <a:pt x="1238262" y="789627"/>
                    <a:pt x="1229217" y="798673"/>
                  </a:cubicBezTo>
                  <a:cubicBezTo>
                    <a:pt x="1220171" y="807718"/>
                    <a:pt x="1207903" y="812800"/>
                    <a:pt x="1195110" y="812800"/>
                  </a:cubicBezTo>
                  <a:lnTo>
                    <a:pt x="48234" y="812800"/>
                  </a:lnTo>
                  <a:cubicBezTo>
                    <a:pt x="35441" y="812800"/>
                    <a:pt x="23173" y="807718"/>
                    <a:pt x="14127" y="798673"/>
                  </a:cubicBezTo>
                  <a:cubicBezTo>
                    <a:pt x="5082" y="789627"/>
                    <a:pt x="0" y="777359"/>
                    <a:pt x="0" y="764566"/>
                  </a:cubicBezTo>
                  <a:lnTo>
                    <a:pt x="0" y="48234"/>
                  </a:lnTo>
                  <a:cubicBezTo>
                    <a:pt x="0" y="35441"/>
                    <a:pt x="5082" y="23173"/>
                    <a:pt x="14127" y="14127"/>
                  </a:cubicBezTo>
                  <a:cubicBezTo>
                    <a:pt x="23173" y="5082"/>
                    <a:pt x="35441" y="0"/>
                    <a:pt x="48234" y="0"/>
                  </a:cubicBezTo>
                  <a:close/>
                </a:path>
              </a:pathLst>
            </a:custGeom>
            <a:blipFill>
              <a:blip r:embed="rId3"/>
              <a:stretch>
                <a:fillRect l="-8108" t="0" r="-8108" b="0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13724033" y="4304367"/>
            <a:ext cx="5246370" cy="5246370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73784" y="0"/>
                  </a:moveTo>
                  <a:lnTo>
                    <a:pt x="739016" y="0"/>
                  </a:lnTo>
                  <a:cubicBezTo>
                    <a:pt x="779766" y="0"/>
                    <a:pt x="812800" y="33034"/>
                    <a:pt x="812800" y="73784"/>
                  </a:cubicBezTo>
                  <a:lnTo>
                    <a:pt x="812800" y="739016"/>
                  </a:lnTo>
                  <a:cubicBezTo>
                    <a:pt x="812800" y="779766"/>
                    <a:pt x="779766" y="812800"/>
                    <a:pt x="739016" y="812800"/>
                  </a:cubicBezTo>
                  <a:lnTo>
                    <a:pt x="73784" y="812800"/>
                  </a:lnTo>
                  <a:cubicBezTo>
                    <a:pt x="33034" y="812800"/>
                    <a:pt x="0" y="779766"/>
                    <a:pt x="0" y="739016"/>
                  </a:cubicBezTo>
                  <a:lnTo>
                    <a:pt x="0" y="73784"/>
                  </a:lnTo>
                  <a:cubicBezTo>
                    <a:pt x="0" y="33034"/>
                    <a:pt x="33034" y="0"/>
                    <a:pt x="73784" y="0"/>
                  </a:cubicBezTo>
                  <a:close/>
                </a:path>
              </a:pathLst>
            </a:custGeom>
            <a:blipFill>
              <a:blip r:embed="rId4"/>
              <a:stretch>
                <a:fillRect l="0" t="0" r="0" b="0"/>
              </a:stretch>
            </a:blipFill>
          </p:spPr>
        </p:sp>
      </p:grpSp>
      <p:sp>
        <p:nvSpPr>
          <p:cNvPr name="Freeform 11" id="11"/>
          <p:cNvSpPr/>
          <p:nvPr/>
        </p:nvSpPr>
        <p:spPr>
          <a:xfrm flipH="false" flipV="false" rot="0">
            <a:off x="1028700" y="5668417"/>
            <a:ext cx="304824" cy="304824"/>
          </a:xfrm>
          <a:custGeom>
            <a:avLst/>
            <a:gdLst/>
            <a:ahLst/>
            <a:cxnLst/>
            <a:rect r="r" b="b" t="t" l="l"/>
            <a:pathLst>
              <a:path h="304824" w="304824">
                <a:moveTo>
                  <a:pt x="0" y="0"/>
                </a:moveTo>
                <a:lnTo>
                  <a:pt x="304824" y="0"/>
                </a:lnTo>
                <a:lnTo>
                  <a:pt x="304824" y="304824"/>
                </a:lnTo>
                <a:lnTo>
                  <a:pt x="0" y="30482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581484" y="5651238"/>
            <a:ext cx="2558385" cy="3487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25"/>
              </a:lnSpc>
              <a:spcBef>
                <a:spcPct val="0"/>
              </a:spcBef>
            </a:pPr>
            <a:r>
              <a:rPr lang="en-US" sz="2018">
                <a:solidFill>
                  <a:srgbClr val="1F2020"/>
                </a:solidFill>
                <a:latin typeface="Open Sans"/>
                <a:ea typeface="Open Sans"/>
                <a:cs typeface="Open Sans"/>
                <a:sym typeface="Open Sans"/>
              </a:rPr>
              <a:t>+91 78386-09537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3987457" y="5698863"/>
            <a:ext cx="304824" cy="304824"/>
          </a:xfrm>
          <a:custGeom>
            <a:avLst/>
            <a:gdLst/>
            <a:ahLst/>
            <a:cxnLst/>
            <a:rect r="r" b="b" t="t" l="l"/>
            <a:pathLst>
              <a:path h="304824" w="304824">
                <a:moveTo>
                  <a:pt x="0" y="0"/>
                </a:moveTo>
                <a:lnTo>
                  <a:pt x="304824" y="0"/>
                </a:lnTo>
                <a:lnTo>
                  <a:pt x="304824" y="304824"/>
                </a:lnTo>
                <a:lnTo>
                  <a:pt x="0" y="30482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333524" y="1118430"/>
            <a:ext cx="407034" cy="493888"/>
          </a:xfrm>
          <a:custGeom>
            <a:avLst/>
            <a:gdLst/>
            <a:ahLst/>
            <a:cxnLst/>
            <a:rect r="r" b="b" t="t" l="l"/>
            <a:pathLst>
              <a:path h="493888" w="407034">
                <a:moveTo>
                  <a:pt x="0" y="0"/>
                </a:moveTo>
                <a:lnTo>
                  <a:pt x="407034" y="0"/>
                </a:lnTo>
                <a:lnTo>
                  <a:pt x="407034" y="493888"/>
                </a:lnTo>
                <a:lnTo>
                  <a:pt x="0" y="49388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914580" y="1500191"/>
            <a:ext cx="8522872" cy="31895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084"/>
              </a:lnSpc>
              <a:spcBef>
                <a:spcPct val="0"/>
              </a:spcBef>
            </a:pPr>
            <a:r>
              <a:rPr lang="en-US" b="true" sz="18631">
                <a:solidFill>
                  <a:srgbClr val="1F202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RESORT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14580" y="3202157"/>
            <a:ext cx="8229420" cy="19853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279"/>
              </a:lnSpc>
              <a:spcBef>
                <a:spcPct val="0"/>
              </a:spcBef>
            </a:pPr>
            <a:r>
              <a:rPr lang="en-US" sz="11628">
                <a:solidFill>
                  <a:srgbClr val="00C0FF"/>
                </a:solidFill>
                <a:latin typeface="Playwrite US Trad"/>
                <a:ea typeface="Playwrite US Trad"/>
                <a:cs typeface="Playwrite US Trad"/>
                <a:sym typeface="Playwrite US Trad"/>
              </a:rPr>
              <a:t>Manali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4748644" y="5654900"/>
            <a:ext cx="3031185" cy="3487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25"/>
              </a:lnSpc>
              <a:spcBef>
                <a:spcPct val="0"/>
              </a:spcBef>
            </a:pPr>
            <a:r>
              <a:rPr lang="en-US" sz="2018" u="sng">
                <a:solidFill>
                  <a:srgbClr val="1F2020"/>
                </a:solidFill>
                <a:latin typeface="Open Sans"/>
                <a:ea typeface="Open Sans"/>
                <a:cs typeface="Open Sans"/>
                <a:sym typeface="Open Sans"/>
                <a:hlinkClick r:id="rId11" tooltip="https://alokaresortmanali.com"/>
              </a:rPr>
              <a:t>alokaresortmanali</a:t>
            </a:r>
            <a:r>
              <a:rPr lang="en-US" sz="2018" u="sng">
                <a:solidFill>
                  <a:srgbClr val="1F2020"/>
                </a:solidFill>
                <a:latin typeface="Open Sans"/>
                <a:ea typeface="Open Sans"/>
                <a:cs typeface="Open Sans"/>
                <a:sym typeface="Open Sans"/>
              </a:rPr>
              <a:t>.com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921180" y="1217668"/>
            <a:ext cx="1818317" cy="3400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07"/>
              </a:lnSpc>
              <a:spcBef>
                <a:spcPct val="0"/>
              </a:spcBef>
            </a:pPr>
            <a:r>
              <a:rPr lang="en-US" b="true" sz="1934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Liceria &amp; Co.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7869848" y="8421996"/>
            <a:ext cx="836304" cy="836304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C0F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65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6845252" y="614652"/>
            <a:ext cx="414048" cy="414048"/>
          </a:xfrm>
          <a:custGeom>
            <a:avLst/>
            <a:gdLst/>
            <a:ahLst/>
            <a:cxnLst/>
            <a:rect r="r" b="b" t="t" l="l"/>
            <a:pathLst>
              <a:path h="414048" w="414048">
                <a:moveTo>
                  <a:pt x="0" y="0"/>
                </a:moveTo>
                <a:lnTo>
                  <a:pt x="414048" y="0"/>
                </a:lnTo>
                <a:lnTo>
                  <a:pt x="414048" y="414048"/>
                </a:lnTo>
                <a:lnTo>
                  <a:pt x="0" y="41404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318343" y="332894"/>
            <a:ext cx="6949330" cy="2956333"/>
            <a:chOff x="0" y="0"/>
            <a:chExt cx="1002231" cy="42636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002231" cy="426362"/>
            </a:xfrm>
            <a:custGeom>
              <a:avLst/>
              <a:gdLst/>
              <a:ahLst/>
              <a:cxnLst/>
              <a:rect r="r" b="b" t="t" l="l"/>
              <a:pathLst>
                <a:path h="426362" w="1002231">
                  <a:moveTo>
                    <a:pt x="55703" y="0"/>
                  </a:moveTo>
                  <a:lnTo>
                    <a:pt x="946528" y="0"/>
                  </a:lnTo>
                  <a:cubicBezTo>
                    <a:pt x="961301" y="0"/>
                    <a:pt x="975469" y="5869"/>
                    <a:pt x="985916" y="16315"/>
                  </a:cubicBezTo>
                  <a:cubicBezTo>
                    <a:pt x="996362" y="26761"/>
                    <a:pt x="1002231" y="40929"/>
                    <a:pt x="1002231" y="55703"/>
                  </a:cubicBezTo>
                  <a:lnTo>
                    <a:pt x="1002231" y="370659"/>
                  </a:lnTo>
                  <a:cubicBezTo>
                    <a:pt x="1002231" y="385432"/>
                    <a:pt x="996362" y="399600"/>
                    <a:pt x="985916" y="410047"/>
                  </a:cubicBezTo>
                  <a:cubicBezTo>
                    <a:pt x="975469" y="420493"/>
                    <a:pt x="961301" y="426362"/>
                    <a:pt x="946528" y="426362"/>
                  </a:cubicBezTo>
                  <a:lnTo>
                    <a:pt x="55703" y="426362"/>
                  </a:lnTo>
                  <a:cubicBezTo>
                    <a:pt x="40929" y="426362"/>
                    <a:pt x="26761" y="420493"/>
                    <a:pt x="16315" y="410047"/>
                  </a:cubicBezTo>
                  <a:cubicBezTo>
                    <a:pt x="5869" y="399600"/>
                    <a:pt x="0" y="385432"/>
                    <a:pt x="0" y="370659"/>
                  </a:cubicBezTo>
                  <a:lnTo>
                    <a:pt x="0" y="55703"/>
                  </a:lnTo>
                  <a:cubicBezTo>
                    <a:pt x="0" y="40929"/>
                    <a:pt x="5869" y="26761"/>
                    <a:pt x="16315" y="16315"/>
                  </a:cubicBezTo>
                  <a:cubicBezTo>
                    <a:pt x="26761" y="5869"/>
                    <a:pt x="40929" y="0"/>
                    <a:pt x="55703" y="0"/>
                  </a:cubicBezTo>
                  <a:close/>
                </a:path>
              </a:pathLst>
            </a:custGeom>
            <a:blipFill>
              <a:blip r:embed="rId4"/>
              <a:stretch>
                <a:fillRect l="0" t="-16112" r="0" b="-16112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1627745" y="3543526"/>
            <a:ext cx="6949330" cy="2956333"/>
            <a:chOff x="0" y="0"/>
            <a:chExt cx="1002231" cy="42636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02231" cy="426362"/>
            </a:xfrm>
            <a:custGeom>
              <a:avLst/>
              <a:gdLst/>
              <a:ahLst/>
              <a:cxnLst/>
              <a:rect r="r" b="b" t="t" l="l"/>
              <a:pathLst>
                <a:path h="426362" w="1002231">
                  <a:moveTo>
                    <a:pt x="55703" y="0"/>
                  </a:moveTo>
                  <a:lnTo>
                    <a:pt x="946528" y="0"/>
                  </a:lnTo>
                  <a:cubicBezTo>
                    <a:pt x="961301" y="0"/>
                    <a:pt x="975469" y="5869"/>
                    <a:pt x="985916" y="16315"/>
                  </a:cubicBezTo>
                  <a:cubicBezTo>
                    <a:pt x="996362" y="26761"/>
                    <a:pt x="1002231" y="40929"/>
                    <a:pt x="1002231" y="55703"/>
                  </a:cubicBezTo>
                  <a:lnTo>
                    <a:pt x="1002231" y="370659"/>
                  </a:lnTo>
                  <a:cubicBezTo>
                    <a:pt x="1002231" y="385432"/>
                    <a:pt x="996362" y="399600"/>
                    <a:pt x="985916" y="410047"/>
                  </a:cubicBezTo>
                  <a:cubicBezTo>
                    <a:pt x="975469" y="420493"/>
                    <a:pt x="961301" y="426362"/>
                    <a:pt x="946528" y="426362"/>
                  </a:cubicBezTo>
                  <a:lnTo>
                    <a:pt x="55703" y="426362"/>
                  </a:lnTo>
                  <a:cubicBezTo>
                    <a:pt x="40929" y="426362"/>
                    <a:pt x="26761" y="420493"/>
                    <a:pt x="16315" y="410047"/>
                  </a:cubicBezTo>
                  <a:cubicBezTo>
                    <a:pt x="5869" y="399600"/>
                    <a:pt x="0" y="385432"/>
                    <a:pt x="0" y="370659"/>
                  </a:cubicBezTo>
                  <a:lnTo>
                    <a:pt x="0" y="55703"/>
                  </a:lnTo>
                  <a:cubicBezTo>
                    <a:pt x="0" y="40929"/>
                    <a:pt x="5869" y="26761"/>
                    <a:pt x="16315" y="16315"/>
                  </a:cubicBezTo>
                  <a:cubicBezTo>
                    <a:pt x="26761" y="5869"/>
                    <a:pt x="40929" y="0"/>
                    <a:pt x="55703" y="0"/>
                  </a:cubicBezTo>
                  <a:close/>
                </a:path>
              </a:pathLst>
            </a:custGeom>
            <a:blipFill>
              <a:blip r:embed="rId5"/>
              <a:stretch>
                <a:fillRect l="0" t="-16112" r="0" b="-16112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2848224" y="6893260"/>
            <a:ext cx="6949330" cy="2956333"/>
            <a:chOff x="0" y="0"/>
            <a:chExt cx="1002231" cy="426362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002231" cy="426362"/>
            </a:xfrm>
            <a:custGeom>
              <a:avLst/>
              <a:gdLst/>
              <a:ahLst/>
              <a:cxnLst/>
              <a:rect r="r" b="b" t="t" l="l"/>
              <a:pathLst>
                <a:path h="426362" w="1002231">
                  <a:moveTo>
                    <a:pt x="55703" y="0"/>
                  </a:moveTo>
                  <a:lnTo>
                    <a:pt x="946528" y="0"/>
                  </a:lnTo>
                  <a:cubicBezTo>
                    <a:pt x="961301" y="0"/>
                    <a:pt x="975469" y="5869"/>
                    <a:pt x="985916" y="16315"/>
                  </a:cubicBezTo>
                  <a:cubicBezTo>
                    <a:pt x="996362" y="26761"/>
                    <a:pt x="1002231" y="40929"/>
                    <a:pt x="1002231" y="55703"/>
                  </a:cubicBezTo>
                  <a:lnTo>
                    <a:pt x="1002231" y="370659"/>
                  </a:lnTo>
                  <a:cubicBezTo>
                    <a:pt x="1002231" y="385432"/>
                    <a:pt x="996362" y="399600"/>
                    <a:pt x="985916" y="410047"/>
                  </a:cubicBezTo>
                  <a:cubicBezTo>
                    <a:pt x="975469" y="420493"/>
                    <a:pt x="961301" y="426362"/>
                    <a:pt x="946528" y="426362"/>
                  </a:cubicBezTo>
                  <a:lnTo>
                    <a:pt x="55703" y="426362"/>
                  </a:lnTo>
                  <a:cubicBezTo>
                    <a:pt x="40929" y="426362"/>
                    <a:pt x="26761" y="420493"/>
                    <a:pt x="16315" y="410047"/>
                  </a:cubicBezTo>
                  <a:cubicBezTo>
                    <a:pt x="5869" y="399600"/>
                    <a:pt x="0" y="385432"/>
                    <a:pt x="0" y="370659"/>
                  </a:cubicBezTo>
                  <a:lnTo>
                    <a:pt x="0" y="55703"/>
                  </a:lnTo>
                  <a:cubicBezTo>
                    <a:pt x="0" y="40929"/>
                    <a:pt x="5869" y="26761"/>
                    <a:pt x="16315" y="16315"/>
                  </a:cubicBezTo>
                  <a:cubicBezTo>
                    <a:pt x="26761" y="5869"/>
                    <a:pt x="40929" y="0"/>
                    <a:pt x="55703" y="0"/>
                  </a:cubicBezTo>
                  <a:close/>
                </a:path>
              </a:pathLst>
            </a:custGeom>
            <a:blipFill>
              <a:blip r:embed="rId6"/>
              <a:stretch>
                <a:fillRect l="0" t="-90952" r="0" b="-90952"/>
              </a:stretch>
            </a:blip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627745" y="635543"/>
            <a:ext cx="1220479" cy="234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17"/>
              </a:lnSpc>
              <a:spcBef>
                <a:spcPct val="0"/>
              </a:spcBef>
            </a:pPr>
            <a:r>
              <a:rPr lang="en-US" b="true" sz="1298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Liceria &amp; Co.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506013" y="1114783"/>
            <a:ext cx="5851119" cy="1383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35"/>
              </a:lnSpc>
            </a:pPr>
            <a:r>
              <a:rPr lang="en-US" sz="4500" b="true">
                <a:solidFill>
                  <a:srgbClr val="1F2020"/>
                </a:solidFill>
                <a:latin typeface="Garet Bold"/>
                <a:ea typeface="Garet Bold"/>
                <a:cs typeface="Garet Bold"/>
                <a:sym typeface="Garet Bold"/>
              </a:rPr>
              <a:t>About Our Aloka Resort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797553" y="2995791"/>
            <a:ext cx="8048856" cy="53756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2"/>
              </a:lnSpc>
            </a:pPr>
            <a:r>
              <a:rPr lang="en-US" sz="2752">
                <a:solidFill>
                  <a:srgbClr val="1F2020"/>
                </a:solidFill>
                <a:latin typeface="Open Sans"/>
                <a:ea typeface="Open Sans"/>
                <a:cs typeface="Open Sans"/>
                <a:sym typeface="Open Sans"/>
              </a:rPr>
              <a:t>Aloka Resort, one of the finest luxury resorts near Manali, offers elegant accommodations with breathtaking mountain views, modern amenities, and personalized hospitality. Whether you're planning a romantic getaway or a peaceful retreat, Aloka Resort ensures a relaxing and memorable stay surrounded by nature's beauty and the serene charm of the Himalayas.</a:t>
            </a:r>
          </a:p>
          <a:p>
            <a:pPr algn="l">
              <a:lnSpc>
                <a:spcPts val="3852"/>
              </a:lnSpc>
            </a:pPr>
          </a:p>
          <a:p>
            <a:pPr algn="l">
              <a:lnSpc>
                <a:spcPts val="3852"/>
              </a:lnSpc>
            </a:pPr>
          </a:p>
          <a:p>
            <a:pPr algn="l">
              <a:lnSpc>
                <a:spcPts val="4816"/>
              </a:lnSpc>
              <a:spcBef>
                <a:spcPct val="0"/>
              </a:spcBef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10668098" y="7670935"/>
            <a:ext cx="5689034" cy="13533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08"/>
              </a:lnSpc>
              <a:spcBef>
                <a:spcPct val="0"/>
              </a:spcBef>
            </a:pPr>
            <a:r>
              <a:rPr lang="en-US" b="true" sz="2363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To know more , please visit</a:t>
            </a:r>
            <a:r>
              <a:rPr lang="en-US" sz="2363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:- </a:t>
            </a:r>
          </a:p>
          <a:p>
            <a:pPr algn="ctr">
              <a:lnSpc>
                <a:spcPts val="4247"/>
              </a:lnSpc>
              <a:spcBef>
                <a:spcPct val="0"/>
              </a:spcBef>
            </a:pPr>
            <a:r>
              <a:rPr lang="en-US" sz="3033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https://alokaresortmanali.com/</a:t>
            </a:r>
          </a:p>
          <a:p>
            <a:pPr algn="ctr">
              <a:lnSpc>
                <a:spcPts val="3308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233302" y="575067"/>
            <a:ext cx="273207" cy="331504"/>
          </a:xfrm>
          <a:custGeom>
            <a:avLst/>
            <a:gdLst/>
            <a:ahLst/>
            <a:cxnLst/>
            <a:rect r="r" b="b" t="t" l="l"/>
            <a:pathLst>
              <a:path h="331504" w="273207">
                <a:moveTo>
                  <a:pt x="0" y="0"/>
                </a:moveTo>
                <a:lnTo>
                  <a:pt x="273207" y="0"/>
                </a:lnTo>
                <a:lnTo>
                  <a:pt x="273207" y="331504"/>
                </a:lnTo>
                <a:lnTo>
                  <a:pt x="0" y="3315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869848" y="8421996"/>
            <a:ext cx="836304" cy="836304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C0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65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6845252" y="614652"/>
            <a:ext cx="414048" cy="414048"/>
          </a:xfrm>
          <a:custGeom>
            <a:avLst/>
            <a:gdLst/>
            <a:ahLst/>
            <a:cxnLst/>
            <a:rect r="r" b="b" t="t" l="l"/>
            <a:pathLst>
              <a:path h="414048" w="414048">
                <a:moveTo>
                  <a:pt x="0" y="0"/>
                </a:moveTo>
                <a:lnTo>
                  <a:pt x="414048" y="0"/>
                </a:lnTo>
                <a:lnTo>
                  <a:pt x="414048" y="414048"/>
                </a:lnTo>
                <a:lnTo>
                  <a:pt x="0" y="41404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9510537" y="1509537"/>
            <a:ext cx="7748763" cy="9216021"/>
            <a:chOff x="0" y="0"/>
            <a:chExt cx="812800" cy="966707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966707"/>
            </a:xfrm>
            <a:custGeom>
              <a:avLst/>
              <a:gdLst/>
              <a:ahLst/>
              <a:cxnLst/>
              <a:rect r="r" b="b" t="t" l="l"/>
              <a:pathLst>
                <a:path h="966707" w="812800">
                  <a:moveTo>
                    <a:pt x="49956" y="0"/>
                  </a:moveTo>
                  <a:lnTo>
                    <a:pt x="762844" y="0"/>
                  </a:lnTo>
                  <a:cubicBezTo>
                    <a:pt x="776093" y="0"/>
                    <a:pt x="788800" y="5263"/>
                    <a:pt x="798168" y="14632"/>
                  </a:cubicBezTo>
                  <a:cubicBezTo>
                    <a:pt x="807537" y="24000"/>
                    <a:pt x="812800" y="36707"/>
                    <a:pt x="812800" y="49956"/>
                  </a:cubicBezTo>
                  <a:lnTo>
                    <a:pt x="812800" y="916751"/>
                  </a:lnTo>
                  <a:cubicBezTo>
                    <a:pt x="812800" y="930000"/>
                    <a:pt x="807537" y="942707"/>
                    <a:pt x="798168" y="952075"/>
                  </a:cubicBezTo>
                  <a:cubicBezTo>
                    <a:pt x="788800" y="961444"/>
                    <a:pt x="776093" y="966707"/>
                    <a:pt x="762844" y="966707"/>
                  </a:cubicBezTo>
                  <a:lnTo>
                    <a:pt x="49956" y="966707"/>
                  </a:lnTo>
                  <a:cubicBezTo>
                    <a:pt x="36707" y="966707"/>
                    <a:pt x="24000" y="961444"/>
                    <a:pt x="14632" y="952075"/>
                  </a:cubicBezTo>
                  <a:cubicBezTo>
                    <a:pt x="5263" y="942707"/>
                    <a:pt x="0" y="930000"/>
                    <a:pt x="0" y="916751"/>
                  </a:cubicBezTo>
                  <a:lnTo>
                    <a:pt x="0" y="49956"/>
                  </a:lnTo>
                  <a:cubicBezTo>
                    <a:pt x="0" y="36707"/>
                    <a:pt x="5263" y="24000"/>
                    <a:pt x="14632" y="14632"/>
                  </a:cubicBezTo>
                  <a:cubicBezTo>
                    <a:pt x="24000" y="5263"/>
                    <a:pt x="36707" y="0"/>
                    <a:pt x="49956" y="0"/>
                  </a:cubicBezTo>
                  <a:close/>
                </a:path>
              </a:pathLst>
            </a:custGeom>
            <a:blipFill>
              <a:blip r:embed="rId6"/>
              <a:stretch>
                <a:fillRect l="-9467" t="0" r="-9467" b="0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7160495" y="4558216"/>
            <a:ext cx="4700084" cy="4700084"/>
            <a:chOff x="0" y="0"/>
            <a:chExt cx="1379576" cy="137957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379576" cy="1379576"/>
            </a:xfrm>
            <a:custGeom>
              <a:avLst/>
              <a:gdLst/>
              <a:ahLst/>
              <a:cxnLst/>
              <a:rect r="r" b="b" t="t" l="l"/>
              <a:pathLst>
                <a:path h="1379576" w="1379576">
                  <a:moveTo>
                    <a:pt x="82359" y="0"/>
                  </a:moveTo>
                  <a:lnTo>
                    <a:pt x="1297217" y="0"/>
                  </a:lnTo>
                  <a:cubicBezTo>
                    <a:pt x="1319060" y="0"/>
                    <a:pt x="1340009" y="8677"/>
                    <a:pt x="1355454" y="24123"/>
                  </a:cubicBezTo>
                  <a:cubicBezTo>
                    <a:pt x="1370899" y="39568"/>
                    <a:pt x="1379576" y="60516"/>
                    <a:pt x="1379576" y="82359"/>
                  </a:cubicBezTo>
                  <a:lnTo>
                    <a:pt x="1379576" y="1297217"/>
                  </a:lnTo>
                  <a:cubicBezTo>
                    <a:pt x="1379576" y="1342703"/>
                    <a:pt x="1342703" y="1379576"/>
                    <a:pt x="1297217" y="1379576"/>
                  </a:cubicBezTo>
                  <a:lnTo>
                    <a:pt x="82359" y="1379576"/>
                  </a:lnTo>
                  <a:cubicBezTo>
                    <a:pt x="36874" y="1379576"/>
                    <a:pt x="0" y="1342703"/>
                    <a:pt x="0" y="1297217"/>
                  </a:cubicBezTo>
                  <a:lnTo>
                    <a:pt x="0" y="82359"/>
                  </a:lnTo>
                  <a:cubicBezTo>
                    <a:pt x="0" y="36874"/>
                    <a:pt x="36874" y="0"/>
                    <a:pt x="82359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28575"/>
              <a:ext cx="1379576" cy="14081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65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6978299" y="3184667"/>
            <a:ext cx="5064475" cy="6073633"/>
          </a:xfrm>
          <a:custGeom>
            <a:avLst/>
            <a:gdLst/>
            <a:ahLst/>
            <a:cxnLst/>
            <a:rect r="r" b="b" t="t" l="l"/>
            <a:pathLst>
              <a:path h="6073633" w="5064475">
                <a:moveTo>
                  <a:pt x="0" y="0"/>
                </a:moveTo>
                <a:lnTo>
                  <a:pt x="5064476" y="0"/>
                </a:lnTo>
                <a:lnTo>
                  <a:pt x="5064476" y="6073633"/>
                </a:lnTo>
                <a:lnTo>
                  <a:pt x="0" y="607363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028700" y="731294"/>
            <a:ext cx="5188292" cy="1383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35"/>
              </a:lnSpc>
            </a:pPr>
            <a:r>
              <a:rPr lang="en-US" sz="4500" b="true">
                <a:solidFill>
                  <a:srgbClr val="1F2020"/>
                </a:solidFill>
                <a:latin typeface="Garet Bold"/>
                <a:ea typeface="Garet Bold"/>
                <a:cs typeface="Garet Bold"/>
                <a:sym typeface="Garet Bold"/>
              </a:rPr>
              <a:t>Our Resort in Manali  Facilities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420847" y="2715939"/>
            <a:ext cx="7004500" cy="36369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62"/>
              </a:lnSpc>
              <a:spcBef>
                <a:spcPct val="0"/>
              </a:spcBef>
            </a:pPr>
            <a:r>
              <a:rPr lang="en-US" sz="2330">
                <a:solidFill>
                  <a:srgbClr val="1F2020"/>
                </a:solidFill>
                <a:latin typeface="Open Sans"/>
                <a:ea typeface="Open Sans"/>
                <a:cs typeface="Open Sans"/>
                <a:sym typeface="Open Sans"/>
              </a:rPr>
              <a:t>Nestled amidst the majestic Himalayas, resorts in Manali offer the perfect blend of luxury, comfort, and natural beauty. Whether you're seeking a peaceful retreat or an adventure-filled holiday, these resorts provide cozy accommodations, breathtaking views, and warm hospitality. Ideal for couples, families, and solo travelers alike, a resort stay in Manali ensures a rejuvenating and memorable experience in the lap of nature.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11756" y="7776986"/>
            <a:ext cx="4822180" cy="13622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65"/>
              </a:lnSpc>
              <a:spcBef>
                <a:spcPct val="0"/>
              </a:spcBef>
            </a:pPr>
            <a:r>
              <a:rPr lang="en-US" sz="2618">
                <a:solidFill>
                  <a:srgbClr val="1F2020"/>
                </a:solidFill>
                <a:latin typeface="Open Sans"/>
                <a:ea typeface="Open Sans"/>
                <a:cs typeface="Open Sans"/>
                <a:sym typeface="Open Sans"/>
              </a:rPr>
              <a:t>To know more Visit</a:t>
            </a:r>
          </a:p>
          <a:p>
            <a:pPr algn="ctr">
              <a:lnSpc>
                <a:spcPts val="3665"/>
              </a:lnSpc>
              <a:spcBef>
                <a:spcPct val="0"/>
              </a:spcBef>
            </a:pPr>
            <a:r>
              <a:rPr lang="en-US" sz="2618">
                <a:solidFill>
                  <a:srgbClr val="1F2020"/>
                </a:solidFill>
                <a:latin typeface="Open Sans"/>
                <a:ea typeface="Open Sans"/>
                <a:cs typeface="Open Sans"/>
                <a:sym typeface="Open Sans"/>
              </a:rPr>
              <a:t>https://alokaresortmanali.com/</a:t>
            </a:r>
          </a:p>
          <a:p>
            <a:pPr algn="ctr">
              <a:lnSpc>
                <a:spcPts val="3665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233302" y="575067"/>
            <a:ext cx="273207" cy="331504"/>
          </a:xfrm>
          <a:custGeom>
            <a:avLst/>
            <a:gdLst/>
            <a:ahLst/>
            <a:cxnLst/>
            <a:rect r="r" b="b" t="t" l="l"/>
            <a:pathLst>
              <a:path h="331504" w="273207">
                <a:moveTo>
                  <a:pt x="0" y="0"/>
                </a:moveTo>
                <a:lnTo>
                  <a:pt x="273207" y="0"/>
                </a:lnTo>
                <a:lnTo>
                  <a:pt x="273207" y="331504"/>
                </a:lnTo>
                <a:lnTo>
                  <a:pt x="0" y="3315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869848" y="8421996"/>
            <a:ext cx="836304" cy="836304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C0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65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6845252" y="614652"/>
            <a:ext cx="414048" cy="414048"/>
          </a:xfrm>
          <a:custGeom>
            <a:avLst/>
            <a:gdLst/>
            <a:ahLst/>
            <a:cxnLst/>
            <a:rect r="r" b="b" t="t" l="l"/>
            <a:pathLst>
              <a:path h="414048" w="414048">
                <a:moveTo>
                  <a:pt x="0" y="0"/>
                </a:moveTo>
                <a:lnTo>
                  <a:pt x="414048" y="0"/>
                </a:lnTo>
                <a:lnTo>
                  <a:pt x="414048" y="414048"/>
                </a:lnTo>
                <a:lnTo>
                  <a:pt x="0" y="41404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0526172" y="1776936"/>
            <a:ext cx="6733128" cy="6733128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57491" y="0"/>
                  </a:moveTo>
                  <a:lnTo>
                    <a:pt x="755309" y="0"/>
                  </a:lnTo>
                  <a:cubicBezTo>
                    <a:pt x="787060" y="0"/>
                    <a:pt x="812800" y="25740"/>
                    <a:pt x="812800" y="57491"/>
                  </a:cubicBezTo>
                  <a:lnTo>
                    <a:pt x="812800" y="755309"/>
                  </a:lnTo>
                  <a:cubicBezTo>
                    <a:pt x="812800" y="787060"/>
                    <a:pt x="787060" y="812800"/>
                    <a:pt x="755309" y="812800"/>
                  </a:cubicBezTo>
                  <a:lnTo>
                    <a:pt x="57491" y="812800"/>
                  </a:lnTo>
                  <a:cubicBezTo>
                    <a:pt x="25740" y="812800"/>
                    <a:pt x="0" y="787060"/>
                    <a:pt x="0" y="755309"/>
                  </a:cubicBezTo>
                  <a:lnTo>
                    <a:pt x="0" y="57491"/>
                  </a:lnTo>
                  <a:cubicBezTo>
                    <a:pt x="0" y="25740"/>
                    <a:pt x="25740" y="0"/>
                    <a:pt x="57491" y="0"/>
                  </a:cubicBezTo>
                  <a:close/>
                </a:path>
              </a:pathLst>
            </a:custGeom>
            <a:blipFill>
              <a:blip r:embed="rId6"/>
              <a:stretch>
                <a:fillRect l="0" t="0" r="0" b="0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6957487" y="1776936"/>
            <a:ext cx="3378929" cy="6733128"/>
            <a:chOff x="0" y="0"/>
            <a:chExt cx="407893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407893" cy="812800"/>
            </a:xfrm>
            <a:custGeom>
              <a:avLst/>
              <a:gdLst/>
              <a:ahLst/>
              <a:cxnLst/>
              <a:rect r="r" b="b" t="t" l="l"/>
              <a:pathLst>
                <a:path h="812800" w="407893">
                  <a:moveTo>
                    <a:pt x="114562" y="0"/>
                  </a:moveTo>
                  <a:lnTo>
                    <a:pt x="293331" y="0"/>
                  </a:lnTo>
                  <a:cubicBezTo>
                    <a:pt x="356602" y="0"/>
                    <a:pt x="407893" y="51291"/>
                    <a:pt x="407893" y="114562"/>
                  </a:cubicBezTo>
                  <a:lnTo>
                    <a:pt x="407893" y="698238"/>
                  </a:lnTo>
                  <a:cubicBezTo>
                    <a:pt x="407893" y="761509"/>
                    <a:pt x="356602" y="812800"/>
                    <a:pt x="293331" y="812800"/>
                  </a:cubicBezTo>
                  <a:lnTo>
                    <a:pt x="114562" y="812800"/>
                  </a:lnTo>
                  <a:cubicBezTo>
                    <a:pt x="51291" y="812800"/>
                    <a:pt x="0" y="761509"/>
                    <a:pt x="0" y="698238"/>
                  </a:cubicBezTo>
                  <a:lnTo>
                    <a:pt x="0" y="114562"/>
                  </a:lnTo>
                  <a:cubicBezTo>
                    <a:pt x="0" y="51291"/>
                    <a:pt x="51291" y="0"/>
                    <a:pt x="114562" y="0"/>
                  </a:cubicBezTo>
                  <a:close/>
                </a:path>
              </a:pathLst>
            </a:custGeom>
            <a:blipFill>
              <a:blip r:embed="rId7"/>
              <a:stretch>
                <a:fillRect l="-127127" t="0" r="-127127" b="0"/>
              </a:stretch>
            </a:blipFill>
          </p:spPr>
        </p:sp>
      </p:grpSp>
      <p:sp>
        <p:nvSpPr>
          <p:cNvPr name="Freeform 11" id="11"/>
          <p:cNvSpPr/>
          <p:nvPr/>
        </p:nvSpPr>
        <p:spPr>
          <a:xfrm flipH="false" flipV="false" rot="0">
            <a:off x="1876953" y="5897431"/>
            <a:ext cx="227265" cy="227265"/>
          </a:xfrm>
          <a:custGeom>
            <a:avLst/>
            <a:gdLst/>
            <a:ahLst/>
            <a:cxnLst/>
            <a:rect r="r" b="b" t="t" l="l"/>
            <a:pathLst>
              <a:path h="227265" w="227265">
                <a:moveTo>
                  <a:pt x="0" y="0"/>
                </a:moveTo>
                <a:lnTo>
                  <a:pt x="227265" y="0"/>
                </a:lnTo>
                <a:lnTo>
                  <a:pt x="227265" y="227265"/>
                </a:lnTo>
                <a:lnTo>
                  <a:pt x="0" y="22726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876953" y="6424039"/>
            <a:ext cx="227265" cy="227265"/>
          </a:xfrm>
          <a:custGeom>
            <a:avLst/>
            <a:gdLst/>
            <a:ahLst/>
            <a:cxnLst/>
            <a:rect r="r" b="b" t="t" l="l"/>
            <a:pathLst>
              <a:path h="227265" w="227265">
                <a:moveTo>
                  <a:pt x="0" y="0"/>
                </a:moveTo>
                <a:lnTo>
                  <a:pt x="227265" y="0"/>
                </a:lnTo>
                <a:lnTo>
                  <a:pt x="227265" y="227265"/>
                </a:lnTo>
                <a:lnTo>
                  <a:pt x="0" y="22726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876953" y="6948211"/>
            <a:ext cx="227265" cy="227265"/>
          </a:xfrm>
          <a:custGeom>
            <a:avLst/>
            <a:gdLst/>
            <a:ahLst/>
            <a:cxnLst/>
            <a:rect r="r" b="b" t="t" l="l"/>
            <a:pathLst>
              <a:path h="227265" w="227265">
                <a:moveTo>
                  <a:pt x="0" y="0"/>
                </a:moveTo>
                <a:lnTo>
                  <a:pt x="227265" y="0"/>
                </a:lnTo>
                <a:lnTo>
                  <a:pt x="227265" y="227265"/>
                </a:lnTo>
                <a:lnTo>
                  <a:pt x="0" y="22726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876953" y="7472383"/>
            <a:ext cx="227265" cy="227265"/>
          </a:xfrm>
          <a:custGeom>
            <a:avLst/>
            <a:gdLst/>
            <a:ahLst/>
            <a:cxnLst/>
            <a:rect r="r" b="b" t="t" l="l"/>
            <a:pathLst>
              <a:path h="227265" w="227265">
                <a:moveTo>
                  <a:pt x="0" y="0"/>
                </a:moveTo>
                <a:lnTo>
                  <a:pt x="227265" y="0"/>
                </a:lnTo>
                <a:lnTo>
                  <a:pt x="227265" y="227265"/>
                </a:lnTo>
                <a:lnTo>
                  <a:pt x="0" y="22726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876953" y="2577827"/>
            <a:ext cx="3981880" cy="6877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35"/>
              </a:lnSpc>
            </a:pPr>
            <a:r>
              <a:rPr lang="en-US" sz="4500" b="true">
                <a:solidFill>
                  <a:srgbClr val="1F2020"/>
                </a:solidFill>
                <a:latin typeface="Garet Bold"/>
                <a:ea typeface="Garet Bold"/>
                <a:cs typeface="Garet Bold"/>
                <a:sym typeface="Garet Bold"/>
              </a:rPr>
              <a:t>Contact Us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289088" y="5891555"/>
            <a:ext cx="2259938" cy="280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89"/>
              </a:lnSpc>
              <a:spcBef>
                <a:spcPct val="0"/>
              </a:spcBef>
            </a:pPr>
            <a:r>
              <a:rPr lang="en-US" sz="1706">
                <a:solidFill>
                  <a:srgbClr val="1F2020"/>
                </a:solidFill>
                <a:latin typeface="Open Sans"/>
                <a:ea typeface="Open Sans"/>
                <a:cs typeface="Open Sans"/>
                <a:sym typeface="Open Sans"/>
              </a:rPr>
              <a:t>+91 78386-09537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289088" y="6418163"/>
            <a:ext cx="2259938" cy="280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89"/>
              </a:lnSpc>
              <a:spcBef>
                <a:spcPct val="0"/>
              </a:spcBef>
            </a:pPr>
            <a:r>
              <a:rPr lang="en-US" sz="1706">
                <a:solidFill>
                  <a:srgbClr val="1F2020"/>
                </a:solidFill>
                <a:latin typeface="Open Sans"/>
                <a:ea typeface="Open Sans"/>
                <a:cs typeface="Open Sans"/>
                <a:sym typeface="Open Sans"/>
              </a:rPr>
              <a:t>www.alokaresort.com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2289088" y="6946673"/>
            <a:ext cx="3233390" cy="280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89"/>
              </a:lnSpc>
              <a:spcBef>
                <a:spcPct val="0"/>
              </a:spcBef>
            </a:pPr>
            <a:r>
              <a:rPr lang="en-US" sz="1706">
                <a:solidFill>
                  <a:srgbClr val="1F2020"/>
                </a:solidFill>
                <a:latin typeface="Open Sans"/>
                <a:ea typeface="Open Sans"/>
                <a:cs typeface="Open Sans"/>
                <a:sym typeface="Open Sans"/>
              </a:rPr>
              <a:t>alokaresortmanali@gmail.com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2289088" y="7478000"/>
            <a:ext cx="4477899" cy="9256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9"/>
              </a:lnSpc>
            </a:pPr>
            <a:r>
              <a:rPr lang="en-US" sz="1806">
                <a:solidFill>
                  <a:srgbClr val="1F2020"/>
                </a:solidFill>
                <a:latin typeface="Open Sans"/>
                <a:ea typeface="Open Sans"/>
                <a:cs typeface="Open Sans"/>
                <a:sym typeface="Open Sans"/>
              </a:rPr>
              <a:t>Chadyari Tehsil Manali Distt Kullu H.P</a:t>
            </a:r>
          </a:p>
          <a:p>
            <a:pPr algn="l">
              <a:lnSpc>
                <a:spcPts val="2529"/>
              </a:lnSpc>
            </a:pPr>
            <a:r>
              <a:rPr lang="en-US" sz="1806">
                <a:solidFill>
                  <a:srgbClr val="1F2020"/>
                </a:solidFill>
                <a:latin typeface="Open Sans"/>
                <a:ea typeface="Open Sans"/>
                <a:cs typeface="Open Sans"/>
                <a:sym typeface="Open Sans"/>
              </a:rPr>
              <a:t>175131 INDIA</a:t>
            </a:r>
          </a:p>
          <a:p>
            <a:pPr algn="l">
              <a:lnSpc>
                <a:spcPts val="252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DAGtg9ETWUs</dc:identifier>
  <dcterms:modified xsi:type="dcterms:W3CDTF">2011-08-01T06:04:30Z</dcterms:modified>
  <cp:revision>1</cp:revision>
  <dc:title>Resort</dc:title>
</cp:coreProperties>
</file>