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Bricolage Grotesque Bold" charset="1" panose="020B0605040402000204"/>
      <p:regular r:id="rId10"/>
    </p:embeddedFont>
    <p:embeddedFont>
      <p:font typeface="Bricolage Grotesque" charset="1" panose="020B0605040402000204"/>
      <p:regular r:id="rId11"/>
    </p:embeddedFont>
    <p:embeddedFont>
      <p:font typeface="Tenor Sans" charset="1" panose="020000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146112"/>
            <a:ext cx="18288000" cy="9060323"/>
            <a:chOff x="0" y="0"/>
            <a:chExt cx="2833290" cy="140368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403681"/>
            </a:xfrm>
            <a:custGeom>
              <a:avLst/>
              <a:gdLst/>
              <a:ahLst/>
              <a:cxnLst/>
              <a:rect r="r" b="b" t="t" l="l"/>
              <a:pathLst>
                <a:path h="1403681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403681"/>
                  </a:lnTo>
                  <a:lnTo>
                    <a:pt x="0" y="1403681"/>
                  </a:lnTo>
                  <a:close/>
                </a:path>
              </a:pathLst>
            </a:custGeom>
            <a:blipFill>
              <a:blip r:embed="rId2"/>
              <a:stretch>
                <a:fillRect l="0" t="-6720" r="0" b="-672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496653" y="6572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906252" y="8301852"/>
            <a:ext cx="5191571" cy="781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00"/>
              </a:lnSpc>
            </a:pPr>
            <a:r>
              <a:rPr lang="en-US" b="true" sz="4500" u="sng">
                <a:solidFill>
                  <a:srgbClr val="FDCA01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  <a:hlinkClick r:id="rId4" tooltip="https://tealogy.in"/>
              </a:rPr>
              <a:t>Best Tea Franchise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733165" y="9518168"/>
            <a:ext cx="5537746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DCA01"/>
                </a:solidFill>
                <a:latin typeface="Bricolage Grotesque"/>
                <a:ea typeface="Bricolage Grotesque"/>
                <a:cs typeface="Bricolage Grotesque"/>
                <a:sym typeface="Bricolage Grotesque"/>
              </a:rPr>
              <a:t>Visit - https://tealogy.in/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9062622"/>
          </a:xfrm>
          <a:custGeom>
            <a:avLst/>
            <a:gdLst/>
            <a:ahLst/>
            <a:cxnLst/>
            <a:rect r="r" b="b" t="t" l="l"/>
            <a:pathLst>
              <a:path h="9062622" w="18288000">
                <a:moveTo>
                  <a:pt x="0" y="0"/>
                </a:moveTo>
                <a:lnTo>
                  <a:pt x="18288000" y="0"/>
                </a:lnTo>
                <a:lnTo>
                  <a:pt x="18288000" y="9062622"/>
                </a:lnTo>
                <a:lnTo>
                  <a:pt x="0" y="90626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7" t="-3881" r="-1387" b="-215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96653" y="174350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95678" y="9182100"/>
            <a:ext cx="17673013" cy="646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 b="true">
                <a:solidFill>
                  <a:srgbClr val="FDCA01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Join Tealogy’s franchise — brew success with every cup served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7642861"/>
            <a:ext cx="10391731" cy="2644139"/>
            <a:chOff x="0" y="0"/>
            <a:chExt cx="2736917" cy="6963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36917" cy="696399"/>
            </a:xfrm>
            <a:custGeom>
              <a:avLst/>
              <a:gdLst/>
              <a:ahLst/>
              <a:cxnLst/>
              <a:rect r="r" b="b" t="t" l="l"/>
              <a:pathLst>
                <a:path h="696399" w="2736917">
                  <a:moveTo>
                    <a:pt x="0" y="0"/>
                  </a:moveTo>
                  <a:lnTo>
                    <a:pt x="2736917" y="0"/>
                  </a:lnTo>
                  <a:lnTo>
                    <a:pt x="2736917" y="696399"/>
                  </a:lnTo>
                  <a:lnTo>
                    <a:pt x="0" y="696399"/>
                  </a:lnTo>
                  <a:close/>
                </a:path>
              </a:pathLst>
            </a:custGeom>
            <a:solidFill>
              <a:srgbClr val="949BA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736917" cy="75354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6000"/>
            </a:blip>
            <a:stretch>
              <a:fillRect l="-28110" t="0" r="-27476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76766" y="433598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4"/>
                </a:lnTo>
                <a:lnTo>
                  <a:pt x="0" y="7686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419497" y="7390033"/>
            <a:ext cx="8406690" cy="25107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DCA01"/>
                </a:solidFill>
                <a:latin typeface="Tenor Sans"/>
                <a:ea typeface="Tenor Sans"/>
                <a:cs typeface="Tenor Sans"/>
                <a:sym typeface="Tenor Sans"/>
              </a:rPr>
              <a:t>Address Details - 503-A/B, 5th Floor Princess Business Sky ParkBlock no. 23,24 SCH No.54, PU-3 Commercial,</a:t>
            </a:r>
          </a:p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DCA01"/>
                </a:solidFill>
                <a:latin typeface="Tenor Sans"/>
                <a:ea typeface="Tenor Sans"/>
                <a:cs typeface="Tenor Sans"/>
                <a:sym typeface="Tenor Sans"/>
              </a:rPr>
              <a:t>Opp C21, AB Rd, Indore, Madhya Pradesh 452001</a:t>
            </a:r>
          </a:p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DCA01"/>
                </a:solidFill>
                <a:latin typeface="Tenor Sans"/>
                <a:ea typeface="Tenor Sans"/>
                <a:cs typeface="Tenor Sans"/>
                <a:sym typeface="Tenor Sans"/>
              </a:rPr>
              <a:t>Contact Details - +91 6269116000 / 6269120500</a:t>
            </a:r>
          </a:p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DCA01"/>
                </a:solidFill>
                <a:latin typeface="Tenor Sans"/>
                <a:ea typeface="Tenor Sans"/>
                <a:cs typeface="Tenor Sans"/>
                <a:sym typeface="Tenor Sans"/>
              </a:rPr>
              <a:t>Email: business@tealogy.in / franchise@tealogy.in</a:t>
            </a:r>
          </a:p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DCA01"/>
                </a:solidFill>
                <a:latin typeface="Tenor Sans"/>
                <a:ea typeface="Tenor Sans"/>
                <a:cs typeface="Tenor Sans"/>
                <a:sym typeface="Tenor Sans"/>
              </a:rPr>
              <a:t>Visit - https://tealogy.in/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666108"/>
          </a:xfrm>
          <a:custGeom>
            <a:avLst/>
            <a:gdLst/>
            <a:ahLst/>
            <a:cxnLst/>
            <a:rect r="r" b="b" t="t" l="l"/>
            <a:pathLst>
              <a:path h="8666108" w="18288000">
                <a:moveTo>
                  <a:pt x="0" y="0"/>
                </a:moveTo>
                <a:lnTo>
                  <a:pt x="18288000" y="0"/>
                </a:lnTo>
                <a:lnTo>
                  <a:pt x="18288000" y="8666108"/>
                </a:lnTo>
                <a:lnTo>
                  <a:pt x="0" y="86661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25" t="0" r="-2125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1295" y="1648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338857" y="8835063"/>
            <a:ext cx="9096409" cy="12255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n-US" sz="3500" b="true">
                <a:solidFill>
                  <a:srgbClr val="FDCA01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Thank You</a:t>
            </a:r>
          </a:p>
          <a:p>
            <a:pPr algn="ctr">
              <a:lnSpc>
                <a:spcPts val="490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7381652" y="9446561"/>
            <a:ext cx="3524696" cy="3987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FDCA01"/>
                </a:solidFill>
                <a:latin typeface="Tenor Sans"/>
                <a:ea typeface="Tenor Sans"/>
                <a:cs typeface="Tenor Sans"/>
                <a:sym typeface="Tenor Sans"/>
              </a:rPr>
              <a:t>Visit - https://tealogy.in/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Best Tea Franchise</dc:title>
</cp:coreProperties>
</file>