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Montserrat Ultra-Bold" charset="1" panose="00000900000000000000"/>
      <p:regular r:id="rId10"/>
    </p:embeddedFont>
    <p:embeddedFont>
      <p:font typeface="Montserrat" charset="1" panose="00000500000000000000"/>
      <p:regular r:id="rId11"/>
    </p:embeddedFont>
    <p:embeddedFont>
      <p:font typeface="Montserrat Bold" charset="1" panose="0000080000000000000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png" Type="http://schemas.openxmlformats.org/officeDocument/2006/relationships/image"/><Relationship Id="rId4" Target="../media/image5.png" Type="http://schemas.openxmlformats.org/officeDocument/2006/relationships/image"/><Relationship Id="rId5"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png" Type="http://schemas.openxmlformats.org/officeDocument/2006/relationships/image"/><Relationship Id="rId4" Target="https://alokaresortmanali.com"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2700000">
            <a:off x="10805969" y="-3228930"/>
            <a:ext cx="8024698" cy="8024698"/>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blipFill>
              <a:blip r:embed="rId2"/>
              <a:stretch>
                <a:fillRect l="-163903" t="0" r="-163903" b="0"/>
              </a:stretch>
            </a:blipFill>
            <a:ln w="19050" cap="rnd">
              <a:solidFill>
                <a:srgbClr val="1B2124"/>
              </a:solidFill>
              <a:prstDash val="solid"/>
              <a:round/>
            </a:ln>
          </p:spPr>
        </p:sp>
      </p:grpSp>
      <p:grpSp>
        <p:nvGrpSpPr>
          <p:cNvPr name="Group 4" id="4"/>
          <p:cNvGrpSpPr/>
          <p:nvPr/>
        </p:nvGrpSpPr>
        <p:grpSpPr>
          <a:xfrm rot="0">
            <a:off x="11027203" y="1233602"/>
            <a:ext cx="8024698" cy="8024698"/>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blipFill>
              <a:blip r:embed="rId3"/>
              <a:stretch>
                <a:fillRect l="-38888" t="0" r="-38888" b="0"/>
              </a:stretch>
            </a:blipFill>
          </p:spPr>
        </p:sp>
      </p:grpSp>
      <p:grpSp>
        <p:nvGrpSpPr>
          <p:cNvPr name="Group 6" id="6"/>
          <p:cNvGrpSpPr/>
          <p:nvPr/>
        </p:nvGrpSpPr>
        <p:grpSpPr>
          <a:xfrm rot="2700000">
            <a:off x="-304226" y="3527126"/>
            <a:ext cx="8024698" cy="8024698"/>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solidFill>
              <a:srgbClr val="FFFFFF"/>
            </a:solidFill>
            <a:ln w="12700" cap="rnd">
              <a:solidFill>
                <a:srgbClr val="000000"/>
              </a:solidFill>
              <a:prstDash val="solid"/>
              <a:round/>
            </a:ln>
          </p:spPr>
        </p:sp>
      </p:grpSp>
      <p:sp>
        <p:nvSpPr>
          <p:cNvPr name="TextBox 8" id="8"/>
          <p:cNvSpPr txBox="true"/>
          <p:nvPr/>
        </p:nvSpPr>
        <p:spPr>
          <a:xfrm rot="0">
            <a:off x="1028700" y="3529453"/>
            <a:ext cx="8887398" cy="2756547"/>
          </a:xfrm>
          <a:prstGeom prst="rect">
            <a:avLst/>
          </a:prstGeom>
        </p:spPr>
        <p:txBody>
          <a:bodyPr anchor="t" rtlCol="false" tIns="0" lIns="0" bIns="0" rIns="0">
            <a:spAutoFit/>
          </a:bodyPr>
          <a:lstStyle/>
          <a:p>
            <a:pPr algn="l">
              <a:lnSpc>
                <a:spcPts val="10440"/>
              </a:lnSpc>
            </a:pPr>
            <a:r>
              <a:rPr lang="en-US" sz="11600" b="true">
                <a:solidFill>
                  <a:srgbClr val="1B2124"/>
                </a:solidFill>
                <a:latin typeface="Montserrat Ultra-Bold"/>
                <a:ea typeface="Montserrat Ultra-Bold"/>
                <a:cs typeface="Montserrat Ultra-Bold"/>
                <a:sym typeface="Montserrat Ultra-Bold"/>
              </a:rPr>
              <a:t>RESORT IN MANALI</a:t>
            </a:r>
          </a:p>
        </p:txBody>
      </p:sp>
      <p:grpSp>
        <p:nvGrpSpPr>
          <p:cNvPr name="Group 9" id="9"/>
          <p:cNvGrpSpPr/>
          <p:nvPr/>
        </p:nvGrpSpPr>
        <p:grpSpPr>
          <a:xfrm rot="2700000">
            <a:off x="-4812862" y="-4951925"/>
            <a:ext cx="8024698" cy="802469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blipFill>
              <a:blip r:embed="rId2"/>
              <a:stretch>
                <a:fillRect l="-163903" t="0" r="-163903" b="0"/>
              </a:stretch>
            </a:blipFill>
          </p:spPr>
        </p:sp>
      </p:grpSp>
      <p:grpSp>
        <p:nvGrpSpPr>
          <p:cNvPr name="Group 11" id="11"/>
          <p:cNvGrpSpPr/>
          <p:nvPr/>
        </p:nvGrpSpPr>
        <p:grpSpPr>
          <a:xfrm rot="2700000">
            <a:off x="6535775" y="8822858"/>
            <a:ext cx="8024698" cy="802469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solidFill>
              <a:srgbClr val="FFD028"/>
            </a:solidFill>
            <a:ln w="12700">
              <a:solidFill>
                <a:srgbClr val="000000"/>
              </a:solidFill>
            </a:ln>
          </p:spPr>
        </p:sp>
      </p:grpSp>
      <p:grpSp>
        <p:nvGrpSpPr>
          <p:cNvPr name="Group 13" id="13"/>
          <p:cNvGrpSpPr/>
          <p:nvPr/>
        </p:nvGrpSpPr>
        <p:grpSpPr>
          <a:xfrm rot="2700000">
            <a:off x="16932872" y="8492956"/>
            <a:ext cx="4603813" cy="4603813"/>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38678" y="0"/>
                  </a:moveTo>
                  <a:lnTo>
                    <a:pt x="774122" y="0"/>
                  </a:lnTo>
                  <a:cubicBezTo>
                    <a:pt x="795483" y="0"/>
                    <a:pt x="812800" y="17317"/>
                    <a:pt x="812800" y="38678"/>
                  </a:cubicBezTo>
                  <a:lnTo>
                    <a:pt x="812800" y="774122"/>
                  </a:lnTo>
                  <a:cubicBezTo>
                    <a:pt x="812800" y="795483"/>
                    <a:pt x="795483" y="812800"/>
                    <a:pt x="774122" y="812800"/>
                  </a:cubicBezTo>
                  <a:lnTo>
                    <a:pt x="38678" y="812800"/>
                  </a:lnTo>
                  <a:cubicBezTo>
                    <a:pt x="17317" y="812800"/>
                    <a:pt x="0" y="795483"/>
                    <a:pt x="0" y="774122"/>
                  </a:cubicBezTo>
                  <a:lnTo>
                    <a:pt x="0" y="38678"/>
                  </a:lnTo>
                  <a:cubicBezTo>
                    <a:pt x="0" y="17317"/>
                    <a:pt x="17317" y="0"/>
                    <a:pt x="38678" y="0"/>
                  </a:cubicBezTo>
                  <a:close/>
                </a:path>
              </a:pathLst>
            </a:custGeom>
            <a:solidFill>
              <a:srgbClr val="FFFFFF"/>
            </a:solidFill>
            <a:ln w="12700" cap="rnd">
              <a:solidFill>
                <a:srgbClr val="000000"/>
              </a:solidFill>
              <a:prstDash val="solid"/>
              <a:round/>
            </a:ln>
          </p:spPr>
        </p:sp>
      </p:grpSp>
      <p:grpSp>
        <p:nvGrpSpPr>
          <p:cNvPr name="Group 15" id="15"/>
          <p:cNvGrpSpPr/>
          <p:nvPr/>
        </p:nvGrpSpPr>
        <p:grpSpPr>
          <a:xfrm rot="2700000">
            <a:off x="9833869" y="3419135"/>
            <a:ext cx="1428511" cy="1428511"/>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124650" y="0"/>
                  </a:moveTo>
                  <a:lnTo>
                    <a:pt x="688150" y="0"/>
                  </a:lnTo>
                  <a:cubicBezTo>
                    <a:pt x="721209" y="0"/>
                    <a:pt x="752914" y="13133"/>
                    <a:pt x="776291" y="36509"/>
                  </a:cubicBezTo>
                  <a:cubicBezTo>
                    <a:pt x="799667" y="59886"/>
                    <a:pt x="812800" y="91591"/>
                    <a:pt x="812800" y="124650"/>
                  </a:cubicBezTo>
                  <a:lnTo>
                    <a:pt x="812800" y="688150"/>
                  </a:lnTo>
                  <a:cubicBezTo>
                    <a:pt x="812800" y="721209"/>
                    <a:pt x="799667" y="752914"/>
                    <a:pt x="776291" y="776291"/>
                  </a:cubicBezTo>
                  <a:cubicBezTo>
                    <a:pt x="752914" y="799667"/>
                    <a:pt x="721209" y="812800"/>
                    <a:pt x="688150" y="812800"/>
                  </a:cubicBezTo>
                  <a:lnTo>
                    <a:pt x="124650" y="812800"/>
                  </a:lnTo>
                  <a:cubicBezTo>
                    <a:pt x="91591" y="812800"/>
                    <a:pt x="59886" y="799667"/>
                    <a:pt x="36509" y="776291"/>
                  </a:cubicBezTo>
                  <a:cubicBezTo>
                    <a:pt x="13133" y="752914"/>
                    <a:pt x="0" y="721209"/>
                    <a:pt x="0" y="688150"/>
                  </a:cubicBezTo>
                  <a:lnTo>
                    <a:pt x="0" y="124650"/>
                  </a:lnTo>
                  <a:cubicBezTo>
                    <a:pt x="0" y="91591"/>
                    <a:pt x="13133" y="59886"/>
                    <a:pt x="36509" y="36509"/>
                  </a:cubicBezTo>
                  <a:cubicBezTo>
                    <a:pt x="59886" y="13133"/>
                    <a:pt x="91591" y="0"/>
                    <a:pt x="124650" y="0"/>
                  </a:cubicBezTo>
                  <a:close/>
                </a:path>
              </a:pathLst>
            </a:custGeom>
            <a:solidFill>
              <a:srgbClr val="FFD028"/>
            </a:solidFill>
            <a:ln w="12700">
              <a:solidFill>
                <a:srgbClr val="000000"/>
              </a:solidFill>
            </a:ln>
          </p:spPr>
        </p:sp>
      </p:grpSp>
      <p:grpSp>
        <p:nvGrpSpPr>
          <p:cNvPr name="Group 17" id="17"/>
          <p:cNvGrpSpPr/>
          <p:nvPr/>
        </p:nvGrpSpPr>
        <p:grpSpPr>
          <a:xfrm rot="2700000">
            <a:off x="17327536" y="1471713"/>
            <a:ext cx="1428511" cy="1428511"/>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124650" y="0"/>
                  </a:moveTo>
                  <a:lnTo>
                    <a:pt x="688150" y="0"/>
                  </a:lnTo>
                  <a:cubicBezTo>
                    <a:pt x="721209" y="0"/>
                    <a:pt x="752914" y="13133"/>
                    <a:pt x="776291" y="36509"/>
                  </a:cubicBezTo>
                  <a:cubicBezTo>
                    <a:pt x="799667" y="59886"/>
                    <a:pt x="812800" y="91591"/>
                    <a:pt x="812800" y="124650"/>
                  </a:cubicBezTo>
                  <a:lnTo>
                    <a:pt x="812800" y="688150"/>
                  </a:lnTo>
                  <a:cubicBezTo>
                    <a:pt x="812800" y="721209"/>
                    <a:pt x="799667" y="752914"/>
                    <a:pt x="776291" y="776291"/>
                  </a:cubicBezTo>
                  <a:cubicBezTo>
                    <a:pt x="752914" y="799667"/>
                    <a:pt x="721209" y="812800"/>
                    <a:pt x="688150" y="812800"/>
                  </a:cubicBezTo>
                  <a:lnTo>
                    <a:pt x="124650" y="812800"/>
                  </a:lnTo>
                  <a:cubicBezTo>
                    <a:pt x="91591" y="812800"/>
                    <a:pt x="59886" y="799667"/>
                    <a:pt x="36509" y="776291"/>
                  </a:cubicBezTo>
                  <a:cubicBezTo>
                    <a:pt x="13133" y="752914"/>
                    <a:pt x="0" y="721209"/>
                    <a:pt x="0" y="688150"/>
                  </a:cubicBezTo>
                  <a:lnTo>
                    <a:pt x="0" y="124650"/>
                  </a:lnTo>
                  <a:cubicBezTo>
                    <a:pt x="0" y="91591"/>
                    <a:pt x="13133" y="59886"/>
                    <a:pt x="36509" y="36509"/>
                  </a:cubicBezTo>
                  <a:cubicBezTo>
                    <a:pt x="59886" y="13133"/>
                    <a:pt x="91591" y="0"/>
                    <a:pt x="124650" y="0"/>
                  </a:cubicBezTo>
                  <a:close/>
                </a:path>
              </a:pathLst>
            </a:custGeom>
            <a:solidFill>
              <a:srgbClr val="1B2124"/>
            </a:solidFill>
            <a:ln w="12700">
              <a:solidFill>
                <a:srgbClr val="000000"/>
              </a:solidFill>
            </a:ln>
          </p:spPr>
        </p:sp>
      </p:grpSp>
      <p:sp>
        <p:nvSpPr>
          <p:cNvPr name="TextBox 19" id="19"/>
          <p:cNvSpPr txBox="true"/>
          <p:nvPr/>
        </p:nvSpPr>
        <p:spPr>
          <a:xfrm rot="0">
            <a:off x="1028700" y="8861298"/>
            <a:ext cx="7116221" cy="397002"/>
          </a:xfrm>
          <a:prstGeom prst="rect">
            <a:avLst/>
          </a:prstGeom>
        </p:spPr>
        <p:txBody>
          <a:bodyPr anchor="t" rtlCol="false" tIns="0" lIns="0" bIns="0" rIns="0">
            <a:spAutoFit/>
          </a:bodyPr>
          <a:lstStyle/>
          <a:p>
            <a:pPr algn="l">
              <a:lnSpc>
                <a:spcPts val="2844"/>
              </a:lnSpc>
            </a:pPr>
            <a:r>
              <a:rPr lang="en-US" sz="3600">
                <a:solidFill>
                  <a:srgbClr val="1B2124"/>
                </a:solidFill>
                <a:latin typeface="Montserrat"/>
                <a:ea typeface="Montserrat"/>
                <a:cs typeface="Montserrat"/>
                <a:sym typeface="Montserrat"/>
              </a:rPr>
              <a:t>By.  Aloka Resort</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2700000">
            <a:off x="-4812862" y="-4951925"/>
            <a:ext cx="8024698" cy="8024698"/>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solidFill>
              <a:srgbClr val="FFD028"/>
            </a:solidFill>
            <a:ln w="12700">
              <a:solidFill>
                <a:srgbClr val="000000"/>
              </a:solidFill>
            </a:ln>
          </p:spPr>
        </p:sp>
      </p:grpSp>
      <p:grpSp>
        <p:nvGrpSpPr>
          <p:cNvPr name="Group 4" id="4"/>
          <p:cNvGrpSpPr/>
          <p:nvPr/>
        </p:nvGrpSpPr>
        <p:grpSpPr>
          <a:xfrm rot="2700000">
            <a:off x="15331342" y="7566226"/>
            <a:ext cx="8024698" cy="8024698"/>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solidFill>
              <a:srgbClr val="FFD028"/>
            </a:solidFill>
            <a:ln w="12700">
              <a:solidFill>
                <a:srgbClr val="000000"/>
              </a:solidFill>
            </a:ln>
          </p:spPr>
        </p:sp>
      </p:grpSp>
      <p:grpSp>
        <p:nvGrpSpPr>
          <p:cNvPr name="Group 6" id="6"/>
          <p:cNvGrpSpPr/>
          <p:nvPr/>
        </p:nvGrpSpPr>
        <p:grpSpPr>
          <a:xfrm rot="2700000">
            <a:off x="-1309030" y="7829734"/>
            <a:ext cx="4914532" cy="491453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36232" y="0"/>
                  </a:moveTo>
                  <a:lnTo>
                    <a:pt x="776568" y="0"/>
                  </a:lnTo>
                  <a:cubicBezTo>
                    <a:pt x="786177" y="0"/>
                    <a:pt x="795393" y="3817"/>
                    <a:pt x="802188" y="10612"/>
                  </a:cubicBezTo>
                  <a:cubicBezTo>
                    <a:pt x="808983" y="17407"/>
                    <a:pt x="812800" y="26623"/>
                    <a:pt x="812800" y="36232"/>
                  </a:cubicBezTo>
                  <a:lnTo>
                    <a:pt x="812800" y="776568"/>
                  </a:lnTo>
                  <a:cubicBezTo>
                    <a:pt x="812800" y="786177"/>
                    <a:pt x="808983" y="795393"/>
                    <a:pt x="802188" y="802188"/>
                  </a:cubicBezTo>
                  <a:cubicBezTo>
                    <a:pt x="795393" y="808983"/>
                    <a:pt x="786177" y="812800"/>
                    <a:pt x="776568" y="812800"/>
                  </a:cubicBezTo>
                  <a:lnTo>
                    <a:pt x="36232" y="812800"/>
                  </a:lnTo>
                  <a:cubicBezTo>
                    <a:pt x="26623" y="812800"/>
                    <a:pt x="17407" y="808983"/>
                    <a:pt x="10612" y="802188"/>
                  </a:cubicBezTo>
                  <a:cubicBezTo>
                    <a:pt x="3817" y="795393"/>
                    <a:pt x="0" y="786177"/>
                    <a:pt x="0" y="776568"/>
                  </a:cubicBezTo>
                  <a:lnTo>
                    <a:pt x="0" y="36232"/>
                  </a:lnTo>
                  <a:cubicBezTo>
                    <a:pt x="0" y="26623"/>
                    <a:pt x="3817" y="17407"/>
                    <a:pt x="10612" y="10612"/>
                  </a:cubicBezTo>
                  <a:cubicBezTo>
                    <a:pt x="17407" y="3817"/>
                    <a:pt x="26623" y="0"/>
                    <a:pt x="36232" y="0"/>
                  </a:cubicBezTo>
                  <a:close/>
                </a:path>
              </a:pathLst>
            </a:custGeom>
            <a:solidFill>
              <a:srgbClr val="FFFFFF"/>
            </a:solidFill>
            <a:ln w="12700" cap="rnd">
              <a:solidFill>
                <a:srgbClr val="000000"/>
              </a:solidFill>
              <a:prstDash val="solid"/>
              <a:round/>
            </a:ln>
          </p:spPr>
        </p:sp>
      </p:grpSp>
      <p:grpSp>
        <p:nvGrpSpPr>
          <p:cNvPr name="Group 8" id="8"/>
          <p:cNvGrpSpPr/>
          <p:nvPr/>
        </p:nvGrpSpPr>
        <p:grpSpPr>
          <a:xfrm rot="2700000">
            <a:off x="14802034" y="-1428566"/>
            <a:ext cx="4914532" cy="491453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36232" y="0"/>
                  </a:moveTo>
                  <a:lnTo>
                    <a:pt x="776568" y="0"/>
                  </a:lnTo>
                  <a:cubicBezTo>
                    <a:pt x="786177" y="0"/>
                    <a:pt x="795393" y="3817"/>
                    <a:pt x="802188" y="10612"/>
                  </a:cubicBezTo>
                  <a:cubicBezTo>
                    <a:pt x="808983" y="17407"/>
                    <a:pt x="812800" y="26623"/>
                    <a:pt x="812800" y="36232"/>
                  </a:cubicBezTo>
                  <a:lnTo>
                    <a:pt x="812800" y="776568"/>
                  </a:lnTo>
                  <a:cubicBezTo>
                    <a:pt x="812800" y="786177"/>
                    <a:pt x="808983" y="795393"/>
                    <a:pt x="802188" y="802188"/>
                  </a:cubicBezTo>
                  <a:cubicBezTo>
                    <a:pt x="795393" y="808983"/>
                    <a:pt x="786177" y="812800"/>
                    <a:pt x="776568" y="812800"/>
                  </a:cubicBezTo>
                  <a:lnTo>
                    <a:pt x="36232" y="812800"/>
                  </a:lnTo>
                  <a:cubicBezTo>
                    <a:pt x="26623" y="812800"/>
                    <a:pt x="17407" y="808983"/>
                    <a:pt x="10612" y="802188"/>
                  </a:cubicBezTo>
                  <a:cubicBezTo>
                    <a:pt x="3817" y="795393"/>
                    <a:pt x="0" y="786177"/>
                    <a:pt x="0" y="776568"/>
                  </a:cubicBezTo>
                  <a:lnTo>
                    <a:pt x="0" y="36232"/>
                  </a:lnTo>
                  <a:cubicBezTo>
                    <a:pt x="0" y="26623"/>
                    <a:pt x="3817" y="17407"/>
                    <a:pt x="10612" y="10612"/>
                  </a:cubicBezTo>
                  <a:cubicBezTo>
                    <a:pt x="17407" y="3817"/>
                    <a:pt x="26623" y="0"/>
                    <a:pt x="36232" y="0"/>
                  </a:cubicBezTo>
                  <a:close/>
                </a:path>
              </a:pathLst>
            </a:custGeom>
            <a:solidFill>
              <a:srgbClr val="FFFFFF"/>
            </a:solidFill>
            <a:ln w="12700" cap="rnd">
              <a:solidFill>
                <a:srgbClr val="000000"/>
              </a:solidFill>
              <a:prstDash val="solid"/>
              <a:round/>
            </a:ln>
          </p:spPr>
        </p:sp>
      </p:grpSp>
      <p:grpSp>
        <p:nvGrpSpPr>
          <p:cNvPr name="Group 10" id="10"/>
          <p:cNvGrpSpPr/>
          <p:nvPr/>
        </p:nvGrpSpPr>
        <p:grpSpPr>
          <a:xfrm rot="77067">
            <a:off x="7765909" y="3802725"/>
            <a:ext cx="2756181" cy="2756181"/>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64605" y="0"/>
                  </a:moveTo>
                  <a:lnTo>
                    <a:pt x="748195" y="0"/>
                  </a:lnTo>
                  <a:cubicBezTo>
                    <a:pt x="783875" y="0"/>
                    <a:pt x="812800" y="28925"/>
                    <a:pt x="812800" y="64605"/>
                  </a:cubicBezTo>
                  <a:lnTo>
                    <a:pt x="812800" y="748195"/>
                  </a:lnTo>
                  <a:cubicBezTo>
                    <a:pt x="812800" y="783875"/>
                    <a:pt x="783875" y="812800"/>
                    <a:pt x="748195" y="812800"/>
                  </a:cubicBezTo>
                  <a:lnTo>
                    <a:pt x="64605" y="812800"/>
                  </a:lnTo>
                  <a:cubicBezTo>
                    <a:pt x="28925" y="812800"/>
                    <a:pt x="0" y="783875"/>
                    <a:pt x="0" y="748195"/>
                  </a:cubicBezTo>
                  <a:lnTo>
                    <a:pt x="0" y="64605"/>
                  </a:lnTo>
                  <a:cubicBezTo>
                    <a:pt x="0" y="28925"/>
                    <a:pt x="28925" y="0"/>
                    <a:pt x="64605" y="0"/>
                  </a:cubicBezTo>
                  <a:close/>
                </a:path>
              </a:pathLst>
            </a:custGeom>
            <a:blipFill>
              <a:blip r:embed="rId2"/>
              <a:stretch>
                <a:fillRect l="0" t="-9963" r="0" b="-9963"/>
              </a:stretch>
            </a:blipFill>
          </p:spPr>
        </p:sp>
      </p:grpSp>
      <p:grpSp>
        <p:nvGrpSpPr>
          <p:cNvPr name="Group 12" id="12"/>
          <p:cNvGrpSpPr/>
          <p:nvPr/>
        </p:nvGrpSpPr>
        <p:grpSpPr>
          <a:xfrm rot="0">
            <a:off x="3382996" y="3652690"/>
            <a:ext cx="2981619" cy="2981619"/>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59721" y="0"/>
                  </a:moveTo>
                  <a:lnTo>
                    <a:pt x="753079" y="0"/>
                  </a:lnTo>
                  <a:cubicBezTo>
                    <a:pt x="768918" y="0"/>
                    <a:pt x="784108" y="6292"/>
                    <a:pt x="795308" y="17492"/>
                  </a:cubicBezTo>
                  <a:cubicBezTo>
                    <a:pt x="806508" y="28692"/>
                    <a:pt x="812800" y="43882"/>
                    <a:pt x="812800" y="59721"/>
                  </a:cubicBezTo>
                  <a:lnTo>
                    <a:pt x="812800" y="753079"/>
                  </a:lnTo>
                  <a:cubicBezTo>
                    <a:pt x="812800" y="768918"/>
                    <a:pt x="806508" y="784108"/>
                    <a:pt x="795308" y="795308"/>
                  </a:cubicBezTo>
                  <a:cubicBezTo>
                    <a:pt x="784108" y="806508"/>
                    <a:pt x="768918" y="812800"/>
                    <a:pt x="753079" y="812800"/>
                  </a:cubicBezTo>
                  <a:lnTo>
                    <a:pt x="59721" y="812800"/>
                  </a:lnTo>
                  <a:cubicBezTo>
                    <a:pt x="43882" y="812800"/>
                    <a:pt x="28692" y="806508"/>
                    <a:pt x="17492" y="795308"/>
                  </a:cubicBezTo>
                  <a:cubicBezTo>
                    <a:pt x="6292" y="784108"/>
                    <a:pt x="0" y="768918"/>
                    <a:pt x="0" y="753079"/>
                  </a:cubicBezTo>
                  <a:lnTo>
                    <a:pt x="0" y="59721"/>
                  </a:lnTo>
                  <a:cubicBezTo>
                    <a:pt x="0" y="43882"/>
                    <a:pt x="6292" y="28692"/>
                    <a:pt x="17492" y="17492"/>
                  </a:cubicBezTo>
                  <a:cubicBezTo>
                    <a:pt x="28692" y="6292"/>
                    <a:pt x="43882" y="0"/>
                    <a:pt x="59721" y="0"/>
                  </a:cubicBezTo>
                  <a:close/>
                </a:path>
              </a:pathLst>
            </a:custGeom>
            <a:blipFill>
              <a:blip r:embed="rId3"/>
              <a:stretch>
                <a:fillRect l="-38888" t="0" r="-38888" b="0"/>
              </a:stretch>
            </a:blipFill>
          </p:spPr>
        </p:sp>
      </p:grpSp>
      <p:grpSp>
        <p:nvGrpSpPr>
          <p:cNvPr name="Group 14" id="14"/>
          <p:cNvGrpSpPr/>
          <p:nvPr/>
        </p:nvGrpSpPr>
        <p:grpSpPr>
          <a:xfrm rot="0">
            <a:off x="12052709" y="3690006"/>
            <a:ext cx="2981619" cy="2981619"/>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59721" y="0"/>
                  </a:moveTo>
                  <a:lnTo>
                    <a:pt x="753079" y="0"/>
                  </a:lnTo>
                  <a:cubicBezTo>
                    <a:pt x="768918" y="0"/>
                    <a:pt x="784108" y="6292"/>
                    <a:pt x="795308" y="17492"/>
                  </a:cubicBezTo>
                  <a:cubicBezTo>
                    <a:pt x="806508" y="28692"/>
                    <a:pt x="812800" y="43882"/>
                    <a:pt x="812800" y="59721"/>
                  </a:cubicBezTo>
                  <a:lnTo>
                    <a:pt x="812800" y="753079"/>
                  </a:lnTo>
                  <a:cubicBezTo>
                    <a:pt x="812800" y="768918"/>
                    <a:pt x="806508" y="784108"/>
                    <a:pt x="795308" y="795308"/>
                  </a:cubicBezTo>
                  <a:cubicBezTo>
                    <a:pt x="784108" y="806508"/>
                    <a:pt x="768918" y="812800"/>
                    <a:pt x="753079" y="812800"/>
                  </a:cubicBezTo>
                  <a:lnTo>
                    <a:pt x="59721" y="812800"/>
                  </a:lnTo>
                  <a:cubicBezTo>
                    <a:pt x="43882" y="812800"/>
                    <a:pt x="28692" y="806508"/>
                    <a:pt x="17492" y="795308"/>
                  </a:cubicBezTo>
                  <a:cubicBezTo>
                    <a:pt x="6292" y="784108"/>
                    <a:pt x="0" y="768918"/>
                    <a:pt x="0" y="753079"/>
                  </a:cubicBezTo>
                  <a:lnTo>
                    <a:pt x="0" y="59721"/>
                  </a:lnTo>
                  <a:cubicBezTo>
                    <a:pt x="0" y="43882"/>
                    <a:pt x="6292" y="28692"/>
                    <a:pt x="17492" y="17492"/>
                  </a:cubicBezTo>
                  <a:cubicBezTo>
                    <a:pt x="28692" y="6292"/>
                    <a:pt x="43882" y="0"/>
                    <a:pt x="59721" y="0"/>
                  </a:cubicBezTo>
                  <a:close/>
                </a:path>
              </a:pathLst>
            </a:custGeom>
            <a:blipFill>
              <a:blip r:embed="rId4"/>
              <a:stretch>
                <a:fillRect l="0" t="0" r="0" b="0"/>
              </a:stretch>
            </a:blipFill>
          </p:spPr>
        </p:sp>
      </p:grpSp>
      <p:sp>
        <p:nvSpPr>
          <p:cNvPr name="Freeform 16" id="16"/>
          <p:cNvSpPr/>
          <p:nvPr/>
        </p:nvSpPr>
        <p:spPr>
          <a:xfrm flipH="false" flipV="false" rot="0">
            <a:off x="6364616" y="1622341"/>
            <a:ext cx="6102894" cy="944130"/>
          </a:xfrm>
          <a:custGeom>
            <a:avLst/>
            <a:gdLst/>
            <a:ahLst/>
            <a:cxnLst/>
            <a:rect r="r" b="b" t="t" l="l"/>
            <a:pathLst>
              <a:path h="944130" w="6102894">
                <a:moveTo>
                  <a:pt x="0" y="0"/>
                </a:moveTo>
                <a:lnTo>
                  <a:pt x="6102894" y="0"/>
                </a:lnTo>
                <a:lnTo>
                  <a:pt x="6102894" y="944130"/>
                </a:lnTo>
                <a:lnTo>
                  <a:pt x="0" y="944130"/>
                </a:lnTo>
                <a:lnTo>
                  <a:pt x="0" y="0"/>
                </a:lnTo>
                <a:close/>
              </a:path>
            </a:pathLst>
          </a:custGeom>
          <a:blipFill>
            <a:blip r:embed="rId5"/>
            <a:stretch>
              <a:fillRect l="0" t="-25548" r="0" b="-25548"/>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2700000">
            <a:off x="11218361" y="3728008"/>
            <a:ext cx="8024698" cy="8024698"/>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solidFill>
              <a:srgbClr val="FFD028"/>
            </a:solidFill>
            <a:ln w="12700">
              <a:solidFill>
                <a:srgbClr val="000000"/>
              </a:solidFill>
            </a:ln>
          </p:spPr>
        </p:sp>
      </p:grpSp>
      <p:grpSp>
        <p:nvGrpSpPr>
          <p:cNvPr name="Group 4" id="4"/>
          <p:cNvGrpSpPr/>
          <p:nvPr/>
        </p:nvGrpSpPr>
        <p:grpSpPr>
          <a:xfrm rot="0">
            <a:off x="10263302" y="-284341"/>
            <a:ext cx="8024698" cy="8024698"/>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blipFill>
              <a:blip r:embed="rId2"/>
              <a:stretch>
                <a:fillRect l="-25136" t="0" r="-25136" b="0"/>
              </a:stretch>
            </a:blipFill>
          </p:spPr>
        </p:sp>
      </p:grpSp>
      <p:grpSp>
        <p:nvGrpSpPr>
          <p:cNvPr name="Group 6" id="6"/>
          <p:cNvGrpSpPr/>
          <p:nvPr/>
        </p:nvGrpSpPr>
        <p:grpSpPr>
          <a:xfrm rot="2700000">
            <a:off x="-1173779" y="8652654"/>
            <a:ext cx="4404957" cy="4404957"/>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424" y="0"/>
                  </a:moveTo>
                  <a:lnTo>
                    <a:pt x="772376" y="0"/>
                  </a:lnTo>
                  <a:cubicBezTo>
                    <a:pt x="783097" y="0"/>
                    <a:pt x="793379" y="4259"/>
                    <a:pt x="800960" y="11840"/>
                  </a:cubicBezTo>
                  <a:cubicBezTo>
                    <a:pt x="808541" y="19421"/>
                    <a:pt x="812800" y="29703"/>
                    <a:pt x="812800" y="40424"/>
                  </a:cubicBezTo>
                  <a:lnTo>
                    <a:pt x="812800" y="772376"/>
                  </a:lnTo>
                  <a:cubicBezTo>
                    <a:pt x="812800" y="783097"/>
                    <a:pt x="808541" y="793379"/>
                    <a:pt x="800960" y="800960"/>
                  </a:cubicBezTo>
                  <a:cubicBezTo>
                    <a:pt x="793379" y="808541"/>
                    <a:pt x="783097" y="812800"/>
                    <a:pt x="772376" y="812800"/>
                  </a:cubicBezTo>
                  <a:lnTo>
                    <a:pt x="40424" y="812800"/>
                  </a:lnTo>
                  <a:cubicBezTo>
                    <a:pt x="29703" y="812800"/>
                    <a:pt x="19421" y="808541"/>
                    <a:pt x="11840" y="800960"/>
                  </a:cubicBezTo>
                  <a:cubicBezTo>
                    <a:pt x="4259" y="793379"/>
                    <a:pt x="0" y="783097"/>
                    <a:pt x="0" y="772376"/>
                  </a:cubicBezTo>
                  <a:lnTo>
                    <a:pt x="0" y="40424"/>
                  </a:lnTo>
                  <a:cubicBezTo>
                    <a:pt x="0" y="29703"/>
                    <a:pt x="4259" y="19421"/>
                    <a:pt x="11840" y="11840"/>
                  </a:cubicBezTo>
                  <a:cubicBezTo>
                    <a:pt x="19421" y="4259"/>
                    <a:pt x="29703" y="0"/>
                    <a:pt x="40424" y="0"/>
                  </a:cubicBezTo>
                  <a:close/>
                </a:path>
              </a:pathLst>
            </a:custGeom>
            <a:solidFill>
              <a:srgbClr val="FFD028"/>
            </a:solidFill>
            <a:ln w="12700">
              <a:solidFill>
                <a:srgbClr val="000000"/>
              </a:solidFill>
            </a:ln>
          </p:spPr>
        </p:sp>
      </p:grpSp>
      <p:grpSp>
        <p:nvGrpSpPr>
          <p:cNvPr name="Group 8" id="8"/>
          <p:cNvGrpSpPr/>
          <p:nvPr/>
        </p:nvGrpSpPr>
        <p:grpSpPr>
          <a:xfrm rot="2700000">
            <a:off x="7003644" y="-3432414"/>
            <a:ext cx="4404957" cy="4404957"/>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424" y="0"/>
                  </a:moveTo>
                  <a:lnTo>
                    <a:pt x="772376" y="0"/>
                  </a:lnTo>
                  <a:cubicBezTo>
                    <a:pt x="783097" y="0"/>
                    <a:pt x="793379" y="4259"/>
                    <a:pt x="800960" y="11840"/>
                  </a:cubicBezTo>
                  <a:cubicBezTo>
                    <a:pt x="808541" y="19421"/>
                    <a:pt x="812800" y="29703"/>
                    <a:pt x="812800" y="40424"/>
                  </a:cubicBezTo>
                  <a:lnTo>
                    <a:pt x="812800" y="772376"/>
                  </a:lnTo>
                  <a:cubicBezTo>
                    <a:pt x="812800" y="783097"/>
                    <a:pt x="808541" y="793379"/>
                    <a:pt x="800960" y="800960"/>
                  </a:cubicBezTo>
                  <a:cubicBezTo>
                    <a:pt x="793379" y="808541"/>
                    <a:pt x="783097" y="812800"/>
                    <a:pt x="772376" y="812800"/>
                  </a:cubicBezTo>
                  <a:lnTo>
                    <a:pt x="40424" y="812800"/>
                  </a:lnTo>
                  <a:cubicBezTo>
                    <a:pt x="29703" y="812800"/>
                    <a:pt x="19421" y="808541"/>
                    <a:pt x="11840" y="800960"/>
                  </a:cubicBezTo>
                  <a:cubicBezTo>
                    <a:pt x="4259" y="793379"/>
                    <a:pt x="0" y="783097"/>
                    <a:pt x="0" y="772376"/>
                  </a:cubicBezTo>
                  <a:lnTo>
                    <a:pt x="0" y="40424"/>
                  </a:lnTo>
                  <a:cubicBezTo>
                    <a:pt x="0" y="29703"/>
                    <a:pt x="4259" y="19421"/>
                    <a:pt x="11840" y="11840"/>
                  </a:cubicBezTo>
                  <a:cubicBezTo>
                    <a:pt x="19421" y="4259"/>
                    <a:pt x="29703" y="0"/>
                    <a:pt x="40424" y="0"/>
                  </a:cubicBezTo>
                  <a:close/>
                </a:path>
              </a:pathLst>
            </a:custGeom>
            <a:solidFill>
              <a:srgbClr val="FFD028"/>
            </a:solidFill>
            <a:ln w="12700">
              <a:solidFill>
                <a:srgbClr val="000000"/>
              </a:solidFill>
            </a:ln>
          </p:spPr>
        </p:sp>
      </p:grpSp>
      <p:grpSp>
        <p:nvGrpSpPr>
          <p:cNvPr name="Group 10" id="10"/>
          <p:cNvGrpSpPr/>
          <p:nvPr/>
        </p:nvGrpSpPr>
        <p:grpSpPr>
          <a:xfrm rot="2700000">
            <a:off x="11606642" y="4532640"/>
            <a:ext cx="1428511" cy="1428511"/>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124650" y="0"/>
                  </a:moveTo>
                  <a:lnTo>
                    <a:pt x="688150" y="0"/>
                  </a:lnTo>
                  <a:cubicBezTo>
                    <a:pt x="721209" y="0"/>
                    <a:pt x="752914" y="13133"/>
                    <a:pt x="776291" y="36509"/>
                  </a:cubicBezTo>
                  <a:cubicBezTo>
                    <a:pt x="799667" y="59886"/>
                    <a:pt x="812800" y="91591"/>
                    <a:pt x="812800" y="124650"/>
                  </a:cubicBezTo>
                  <a:lnTo>
                    <a:pt x="812800" y="688150"/>
                  </a:lnTo>
                  <a:cubicBezTo>
                    <a:pt x="812800" y="721209"/>
                    <a:pt x="799667" y="752914"/>
                    <a:pt x="776291" y="776291"/>
                  </a:cubicBezTo>
                  <a:cubicBezTo>
                    <a:pt x="752914" y="799667"/>
                    <a:pt x="721209" y="812800"/>
                    <a:pt x="688150" y="812800"/>
                  </a:cubicBezTo>
                  <a:lnTo>
                    <a:pt x="124650" y="812800"/>
                  </a:lnTo>
                  <a:cubicBezTo>
                    <a:pt x="91591" y="812800"/>
                    <a:pt x="59886" y="799667"/>
                    <a:pt x="36509" y="776291"/>
                  </a:cubicBezTo>
                  <a:cubicBezTo>
                    <a:pt x="13133" y="752914"/>
                    <a:pt x="0" y="721209"/>
                    <a:pt x="0" y="688150"/>
                  </a:cubicBezTo>
                  <a:lnTo>
                    <a:pt x="0" y="124650"/>
                  </a:lnTo>
                  <a:cubicBezTo>
                    <a:pt x="0" y="91591"/>
                    <a:pt x="13133" y="59886"/>
                    <a:pt x="36509" y="36509"/>
                  </a:cubicBezTo>
                  <a:cubicBezTo>
                    <a:pt x="59886" y="13133"/>
                    <a:pt x="91591" y="0"/>
                    <a:pt x="124650" y="0"/>
                  </a:cubicBezTo>
                  <a:close/>
                </a:path>
              </a:pathLst>
            </a:custGeom>
            <a:solidFill>
              <a:srgbClr val="1B2124"/>
            </a:solidFill>
            <a:ln w="12700">
              <a:solidFill>
                <a:srgbClr val="000000"/>
              </a:solidFill>
            </a:ln>
          </p:spPr>
        </p:sp>
      </p:grpSp>
      <p:sp>
        <p:nvSpPr>
          <p:cNvPr name="Freeform 12" id="12"/>
          <p:cNvSpPr/>
          <p:nvPr/>
        </p:nvSpPr>
        <p:spPr>
          <a:xfrm flipH="false" flipV="false" rot="0">
            <a:off x="116886" y="0"/>
            <a:ext cx="5208295" cy="1217439"/>
          </a:xfrm>
          <a:custGeom>
            <a:avLst/>
            <a:gdLst/>
            <a:ahLst/>
            <a:cxnLst/>
            <a:rect r="r" b="b" t="t" l="l"/>
            <a:pathLst>
              <a:path h="1217439" w="5208295">
                <a:moveTo>
                  <a:pt x="0" y="0"/>
                </a:moveTo>
                <a:lnTo>
                  <a:pt x="5208295" y="0"/>
                </a:lnTo>
                <a:lnTo>
                  <a:pt x="5208295" y="1217439"/>
                </a:lnTo>
                <a:lnTo>
                  <a:pt x="0" y="1217439"/>
                </a:lnTo>
                <a:lnTo>
                  <a:pt x="0" y="0"/>
                </a:lnTo>
                <a:close/>
              </a:path>
            </a:pathLst>
          </a:custGeom>
          <a:blipFill>
            <a:blip r:embed="rId3"/>
            <a:stretch>
              <a:fillRect l="0" t="0" r="0" b="0"/>
            </a:stretch>
          </a:blipFill>
        </p:spPr>
      </p:sp>
      <p:sp>
        <p:nvSpPr>
          <p:cNvPr name="TextBox 13" id="13"/>
          <p:cNvSpPr txBox="true"/>
          <p:nvPr/>
        </p:nvSpPr>
        <p:spPr>
          <a:xfrm rot="0">
            <a:off x="116886" y="3349830"/>
            <a:ext cx="10119783" cy="3661518"/>
          </a:xfrm>
          <a:prstGeom prst="rect">
            <a:avLst/>
          </a:prstGeom>
        </p:spPr>
        <p:txBody>
          <a:bodyPr anchor="t" rtlCol="false" tIns="0" lIns="0" bIns="0" rIns="0">
            <a:spAutoFit/>
          </a:bodyPr>
          <a:lstStyle/>
          <a:p>
            <a:pPr algn="l">
              <a:lnSpc>
                <a:spcPts val="3639"/>
              </a:lnSpc>
            </a:pPr>
            <a:r>
              <a:rPr lang="en-US" sz="3308" spc="274">
                <a:solidFill>
                  <a:srgbClr val="1A1C1F"/>
                </a:solidFill>
                <a:latin typeface="Montserrat"/>
                <a:ea typeface="Montserrat"/>
                <a:cs typeface="Montserrat"/>
                <a:sym typeface="Montserrat"/>
              </a:rPr>
              <a:t>Aloka Resort is a beautifully designed luxury resort in Manali, offering modern comforts, scenic mountain views, and warm hospitality. Choose AlokaResort for the perfect resort in Manali experience, where relaxation and nature come together seamlessly. To know more visit , </a:t>
            </a:r>
            <a:r>
              <a:rPr lang="en-US" sz="3308" spc="274" u="sng">
                <a:solidFill>
                  <a:srgbClr val="1A1C1F"/>
                </a:solidFill>
                <a:latin typeface="Montserrat"/>
                <a:ea typeface="Montserrat"/>
                <a:cs typeface="Montserrat"/>
                <a:sym typeface="Montserrat"/>
                <a:hlinkClick r:id="rId4" tooltip="https://alokaresortmanali.com"/>
              </a:rPr>
              <a:t>https://alokaresortmanali.com/</a:t>
            </a:r>
          </a:p>
        </p:txBody>
      </p:sp>
      <p:sp>
        <p:nvSpPr>
          <p:cNvPr name="TextBox 14" id="14"/>
          <p:cNvSpPr txBox="true"/>
          <p:nvPr/>
        </p:nvSpPr>
        <p:spPr>
          <a:xfrm rot="0">
            <a:off x="616309" y="2027715"/>
            <a:ext cx="8589814" cy="1012205"/>
          </a:xfrm>
          <a:prstGeom prst="rect">
            <a:avLst/>
          </a:prstGeom>
        </p:spPr>
        <p:txBody>
          <a:bodyPr anchor="t" rtlCol="false" tIns="0" lIns="0" bIns="0" rIns="0">
            <a:spAutoFit/>
          </a:bodyPr>
          <a:lstStyle/>
          <a:p>
            <a:pPr algn="l">
              <a:lnSpc>
                <a:spcPts val="7600"/>
              </a:lnSpc>
            </a:pPr>
            <a:r>
              <a:rPr lang="en-US" sz="7600" b="true">
                <a:solidFill>
                  <a:srgbClr val="1A1C1F"/>
                </a:solidFill>
                <a:latin typeface="Montserrat Ultra-Bold"/>
                <a:ea typeface="Montserrat Ultra-Bold"/>
                <a:cs typeface="Montserrat Ultra-Bold"/>
                <a:sym typeface="Montserrat Ultra-Bold"/>
              </a:rPr>
              <a:t>ALOKA RESORT</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529545" y="1922930"/>
            <a:ext cx="9358278" cy="1804039"/>
          </a:xfrm>
          <a:prstGeom prst="rect">
            <a:avLst/>
          </a:prstGeom>
        </p:spPr>
        <p:txBody>
          <a:bodyPr anchor="t" rtlCol="false" tIns="0" lIns="0" bIns="0" rIns="0">
            <a:spAutoFit/>
          </a:bodyPr>
          <a:lstStyle/>
          <a:p>
            <a:pPr algn="l">
              <a:lnSpc>
                <a:spcPts val="6900"/>
              </a:lnSpc>
            </a:pPr>
            <a:r>
              <a:rPr lang="en-US" sz="6900" b="true">
                <a:solidFill>
                  <a:srgbClr val="1A1C1F"/>
                </a:solidFill>
                <a:latin typeface="Montserrat Ultra-Bold"/>
                <a:ea typeface="Montserrat Ultra-Bold"/>
                <a:cs typeface="Montserrat Ultra-Bold"/>
                <a:sym typeface="Montserrat Ultra-Bold"/>
              </a:rPr>
              <a:t>CONTACT DETAILS</a:t>
            </a:r>
          </a:p>
          <a:p>
            <a:pPr algn="l">
              <a:lnSpc>
                <a:spcPts val="6900"/>
              </a:lnSpc>
            </a:pPr>
          </a:p>
        </p:txBody>
      </p:sp>
      <p:grpSp>
        <p:nvGrpSpPr>
          <p:cNvPr name="Group 3" id="3"/>
          <p:cNvGrpSpPr/>
          <p:nvPr/>
        </p:nvGrpSpPr>
        <p:grpSpPr>
          <a:xfrm rot="2700000">
            <a:off x="11218361" y="3728008"/>
            <a:ext cx="8024698" cy="8024698"/>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solidFill>
              <a:srgbClr val="FFD028"/>
            </a:solidFill>
            <a:ln w="12700">
              <a:solidFill>
                <a:srgbClr val="000000"/>
              </a:solidFill>
            </a:ln>
          </p:spPr>
        </p:sp>
      </p:grpSp>
      <p:grpSp>
        <p:nvGrpSpPr>
          <p:cNvPr name="Group 5" id="5"/>
          <p:cNvGrpSpPr/>
          <p:nvPr/>
        </p:nvGrpSpPr>
        <p:grpSpPr>
          <a:xfrm rot="0">
            <a:off x="10263302" y="27999"/>
            <a:ext cx="8024698" cy="8024698"/>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22190" y="0"/>
                  </a:moveTo>
                  <a:lnTo>
                    <a:pt x="790610" y="0"/>
                  </a:lnTo>
                  <a:cubicBezTo>
                    <a:pt x="802865" y="0"/>
                    <a:pt x="812800" y="9935"/>
                    <a:pt x="812800" y="22190"/>
                  </a:cubicBezTo>
                  <a:lnTo>
                    <a:pt x="812800" y="790610"/>
                  </a:lnTo>
                  <a:cubicBezTo>
                    <a:pt x="812800" y="802865"/>
                    <a:pt x="802865" y="812800"/>
                    <a:pt x="790610" y="812800"/>
                  </a:cubicBezTo>
                  <a:lnTo>
                    <a:pt x="22190" y="812800"/>
                  </a:lnTo>
                  <a:cubicBezTo>
                    <a:pt x="9935" y="812800"/>
                    <a:pt x="0" y="802865"/>
                    <a:pt x="0" y="790610"/>
                  </a:cubicBezTo>
                  <a:lnTo>
                    <a:pt x="0" y="22190"/>
                  </a:lnTo>
                  <a:cubicBezTo>
                    <a:pt x="0" y="9935"/>
                    <a:pt x="9935" y="0"/>
                    <a:pt x="22190" y="0"/>
                  </a:cubicBezTo>
                  <a:close/>
                </a:path>
              </a:pathLst>
            </a:custGeom>
            <a:blipFill>
              <a:blip r:embed="rId2"/>
              <a:stretch>
                <a:fillRect l="-25136" t="0" r="-25136" b="0"/>
              </a:stretch>
            </a:blipFill>
          </p:spPr>
        </p:sp>
      </p:grpSp>
      <p:grpSp>
        <p:nvGrpSpPr>
          <p:cNvPr name="Group 7" id="7"/>
          <p:cNvGrpSpPr/>
          <p:nvPr/>
        </p:nvGrpSpPr>
        <p:grpSpPr>
          <a:xfrm rot="2700000">
            <a:off x="-1173779" y="8652654"/>
            <a:ext cx="4404957" cy="4404957"/>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424" y="0"/>
                  </a:moveTo>
                  <a:lnTo>
                    <a:pt x="772376" y="0"/>
                  </a:lnTo>
                  <a:cubicBezTo>
                    <a:pt x="783097" y="0"/>
                    <a:pt x="793379" y="4259"/>
                    <a:pt x="800960" y="11840"/>
                  </a:cubicBezTo>
                  <a:cubicBezTo>
                    <a:pt x="808541" y="19421"/>
                    <a:pt x="812800" y="29703"/>
                    <a:pt x="812800" y="40424"/>
                  </a:cubicBezTo>
                  <a:lnTo>
                    <a:pt x="812800" y="772376"/>
                  </a:lnTo>
                  <a:cubicBezTo>
                    <a:pt x="812800" y="783097"/>
                    <a:pt x="808541" y="793379"/>
                    <a:pt x="800960" y="800960"/>
                  </a:cubicBezTo>
                  <a:cubicBezTo>
                    <a:pt x="793379" y="808541"/>
                    <a:pt x="783097" y="812800"/>
                    <a:pt x="772376" y="812800"/>
                  </a:cubicBezTo>
                  <a:lnTo>
                    <a:pt x="40424" y="812800"/>
                  </a:lnTo>
                  <a:cubicBezTo>
                    <a:pt x="29703" y="812800"/>
                    <a:pt x="19421" y="808541"/>
                    <a:pt x="11840" y="800960"/>
                  </a:cubicBezTo>
                  <a:cubicBezTo>
                    <a:pt x="4259" y="793379"/>
                    <a:pt x="0" y="783097"/>
                    <a:pt x="0" y="772376"/>
                  </a:cubicBezTo>
                  <a:lnTo>
                    <a:pt x="0" y="40424"/>
                  </a:lnTo>
                  <a:cubicBezTo>
                    <a:pt x="0" y="29703"/>
                    <a:pt x="4259" y="19421"/>
                    <a:pt x="11840" y="11840"/>
                  </a:cubicBezTo>
                  <a:cubicBezTo>
                    <a:pt x="19421" y="4259"/>
                    <a:pt x="29703" y="0"/>
                    <a:pt x="40424" y="0"/>
                  </a:cubicBezTo>
                  <a:close/>
                </a:path>
              </a:pathLst>
            </a:custGeom>
            <a:solidFill>
              <a:srgbClr val="FFD028"/>
            </a:solidFill>
            <a:ln w="12700">
              <a:solidFill>
                <a:srgbClr val="000000"/>
              </a:solidFill>
            </a:ln>
          </p:spPr>
        </p:sp>
      </p:grpSp>
      <p:grpSp>
        <p:nvGrpSpPr>
          <p:cNvPr name="Group 9" id="9"/>
          <p:cNvGrpSpPr/>
          <p:nvPr/>
        </p:nvGrpSpPr>
        <p:grpSpPr>
          <a:xfrm rot="2700000">
            <a:off x="7003644" y="-3432414"/>
            <a:ext cx="4404957" cy="4404957"/>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424" y="0"/>
                  </a:moveTo>
                  <a:lnTo>
                    <a:pt x="772376" y="0"/>
                  </a:lnTo>
                  <a:cubicBezTo>
                    <a:pt x="783097" y="0"/>
                    <a:pt x="793379" y="4259"/>
                    <a:pt x="800960" y="11840"/>
                  </a:cubicBezTo>
                  <a:cubicBezTo>
                    <a:pt x="808541" y="19421"/>
                    <a:pt x="812800" y="29703"/>
                    <a:pt x="812800" y="40424"/>
                  </a:cubicBezTo>
                  <a:lnTo>
                    <a:pt x="812800" y="772376"/>
                  </a:lnTo>
                  <a:cubicBezTo>
                    <a:pt x="812800" y="783097"/>
                    <a:pt x="808541" y="793379"/>
                    <a:pt x="800960" y="800960"/>
                  </a:cubicBezTo>
                  <a:cubicBezTo>
                    <a:pt x="793379" y="808541"/>
                    <a:pt x="783097" y="812800"/>
                    <a:pt x="772376" y="812800"/>
                  </a:cubicBezTo>
                  <a:lnTo>
                    <a:pt x="40424" y="812800"/>
                  </a:lnTo>
                  <a:cubicBezTo>
                    <a:pt x="29703" y="812800"/>
                    <a:pt x="19421" y="808541"/>
                    <a:pt x="11840" y="800960"/>
                  </a:cubicBezTo>
                  <a:cubicBezTo>
                    <a:pt x="4259" y="793379"/>
                    <a:pt x="0" y="783097"/>
                    <a:pt x="0" y="772376"/>
                  </a:cubicBezTo>
                  <a:lnTo>
                    <a:pt x="0" y="40424"/>
                  </a:lnTo>
                  <a:cubicBezTo>
                    <a:pt x="0" y="29703"/>
                    <a:pt x="4259" y="19421"/>
                    <a:pt x="11840" y="11840"/>
                  </a:cubicBezTo>
                  <a:cubicBezTo>
                    <a:pt x="19421" y="4259"/>
                    <a:pt x="29703" y="0"/>
                    <a:pt x="40424" y="0"/>
                  </a:cubicBezTo>
                  <a:close/>
                </a:path>
              </a:pathLst>
            </a:custGeom>
            <a:solidFill>
              <a:srgbClr val="FFD028"/>
            </a:solidFill>
            <a:ln w="12700">
              <a:solidFill>
                <a:srgbClr val="000000"/>
              </a:solidFill>
            </a:ln>
          </p:spPr>
        </p:sp>
      </p:grpSp>
      <p:grpSp>
        <p:nvGrpSpPr>
          <p:cNvPr name="Group 11" id="11"/>
          <p:cNvGrpSpPr/>
          <p:nvPr/>
        </p:nvGrpSpPr>
        <p:grpSpPr>
          <a:xfrm rot="2700000">
            <a:off x="11606642" y="4532640"/>
            <a:ext cx="1428511" cy="1428511"/>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124650" y="0"/>
                  </a:moveTo>
                  <a:lnTo>
                    <a:pt x="688150" y="0"/>
                  </a:lnTo>
                  <a:cubicBezTo>
                    <a:pt x="721209" y="0"/>
                    <a:pt x="752914" y="13133"/>
                    <a:pt x="776291" y="36509"/>
                  </a:cubicBezTo>
                  <a:cubicBezTo>
                    <a:pt x="799667" y="59886"/>
                    <a:pt x="812800" y="91591"/>
                    <a:pt x="812800" y="124650"/>
                  </a:cubicBezTo>
                  <a:lnTo>
                    <a:pt x="812800" y="688150"/>
                  </a:lnTo>
                  <a:cubicBezTo>
                    <a:pt x="812800" y="721209"/>
                    <a:pt x="799667" y="752914"/>
                    <a:pt x="776291" y="776291"/>
                  </a:cubicBezTo>
                  <a:cubicBezTo>
                    <a:pt x="752914" y="799667"/>
                    <a:pt x="721209" y="812800"/>
                    <a:pt x="688150" y="812800"/>
                  </a:cubicBezTo>
                  <a:lnTo>
                    <a:pt x="124650" y="812800"/>
                  </a:lnTo>
                  <a:cubicBezTo>
                    <a:pt x="91591" y="812800"/>
                    <a:pt x="59886" y="799667"/>
                    <a:pt x="36509" y="776291"/>
                  </a:cubicBezTo>
                  <a:cubicBezTo>
                    <a:pt x="13133" y="752914"/>
                    <a:pt x="0" y="721209"/>
                    <a:pt x="0" y="688150"/>
                  </a:cubicBezTo>
                  <a:lnTo>
                    <a:pt x="0" y="124650"/>
                  </a:lnTo>
                  <a:cubicBezTo>
                    <a:pt x="0" y="91591"/>
                    <a:pt x="13133" y="59886"/>
                    <a:pt x="36509" y="36509"/>
                  </a:cubicBezTo>
                  <a:cubicBezTo>
                    <a:pt x="59886" y="13133"/>
                    <a:pt x="91591" y="0"/>
                    <a:pt x="124650" y="0"/>
                  </a:cubicBezTo>
                  <a:close/>
                </a:path>
              </a:pathLst>
            </a:custGeom>
            <a:solidFill>
              <a:srgbClr val="1B2124"/>
            </a:solidFill>
            <a:ln w="12700">
              <a:solidFill>
                <a:srgbClr val="000000"/>
              </a:solidFill>
            </a:ln>
          </p:spPr>
        </p:sp>
      </p:grpSp>
      <p:sp>
        <p:nvSpPr>
          <p:cNvPr name="TextBox 13" id="13"/>
          <p:cNvSpPr txBox="true"/>
          <p:nvPr/>
        </p:nvSpPr>
        <p:spPr>
          <a:xfrm rot="0">
            <a:off x="637345" y="3755544"/>
            <a:ext cx="9142678" cy="4297153"/>
          </a:xfrm>
          <a:prstGeom prst="rect">
            <a:avLst/>
          </a:prstGeom>
        </p:spPr>
        <p:txBody>
          <a:bodyPr anchor="t" rtlCol="false" tIns="0" lIns="0" bIns="0" rIns="0">
            <a:spAutoFit/>
          </a:bodyPr>
          <a:lstStyle/>
          <a:p>
            <a:pPr algn="just">
              <a:lnSpc>
                <a:spcPts val="3419"/>
              </a:lnSpc>
            </a:pPr>
            <a:r>
              <a:rPr lang="en-US" sz="3108" b="true">
                <a:solidFill>
                  <a:srgbClr val="1A1C1F"/>
                </a:solidFill>
                <a:latin typeface="Montserrat Bold"/>
                <a:ea typeface="Montserrat Bold"/>
                <a:cs typeface="Montserrat Bold"/>
                <a:sym typeface="Montserrat Bold"/>
              </a:rPr>
              <a:t>Aloka Resort Manali</a:t>
            </a:r>
          </a:p>
          <a:p>
            <a:pPr algn="just">
              <a:lnSpc>
                <a:spcPts val="3419"/>
              </a:lnSpc>
            </a:pPr>
          </a:p>
          <a:p>
            <a:pPr algn="just">
              <a:lnSpc>
                <a:spcPts val="3419"/>
              </a:lnSpc>
            </a:pPr>
            <a:r>
              <a:rPr lang="en-US" sz="3108" b="true">
                <a:solidFill>
                  <a:srgbClr val="1A1C1F"/>
                </a:solidFill>
                <a:latin typeface="Montserrat Bold"/>
                <a:ea typeface="Montserrat Bold"/>
                <a:cs typeface="Montserrat Bold"/>
                <a:sym typeface="Montserrat Bold"/>
              </a:rPr>
              <a:t>Phone:   +91 78386-09537,  +91 98160-76122</a:t>
            </a:r>
          </a:p>
          <a:p>
            <a:pPr algn="just">
              <a:lnSpc>
                <a:spcPts val="3419"/>
              </a:lnSpc>
            </a:pPr>
          </a:p>
          <a:p>
            <a:pPr algn="just">
              <a:lnSpc>
                <a:spcPts val="3419"/>
              </a:lnSpc>
            </a:pPr>
            <a:r>
              <a:rPr lang="en-US" sz="3108" b="true">
                <a:solidFill>
                  <a:srgbClr val="1A1C1F"/>
                </a:solidFill>
                <a:latin typeface="Montserrat Bold"/>
                <a:ea typeface="Montserrat Bold"/>
                <a:cs typeface="Montserrat Bold"/>
                <a:sym typeface="Montserrat Bold"/>
              </a:rPr>
              <a:t>Email:  alokaresortmanali@gmail.com</a:t>
            </a:r>
          </a:p>
          <a:p>
            <a:pPr algn="just">
              <a:lnSpc>
                <a:spcPts val="3419"/>
              </a:lnSpc>
            </a:pPr>
          </a:p>
          <a:p>
            <a:pPr algn="just">
              <a:lnSpc>
                <a:spcPts val="3419"/>
              </a:lnSpc>
            </a:pPr>
            <a:r>
              <a:rPr lang="en-US" sz="3108" b="true">
                <a:solidFill>
                  <a:srgbClr val="1A1C1F"/>
                </a:solidFill>
                <a:latin typeface="Montserrat Bold"/>
                <a:ea typeface="Montserrat Bold"/>
                <a:cs typeface="Montserrat Bold"/>
                <a:sym typeface="Montserrat Bold"/>
              </a:rPr>
              <a:t>Location :- Chadyari Tehsil Manali Distt Kullu H.P</a:t>
            </a:r>
          </a:p>
          <a:p>
            <a:pPr algn="just">
              <a:lnSpc>
                <a:spcPts val="3419"/>
              </a:lnSpc>
            </a:pPr>
            <a:r>
              <a:rPr lang="en-US" sz="3108" b="true">
                <a:solidFill>
                  <a:srgbClr val="1A1C1F"/>
                </a:solidFill>
                <a:latin typeface="Montserrat Bold"/>
                <a:ea typeface="Montserrat Bold"/>
                <a:cs typeface="Montserrat Bold"/>
                <a:sym typeface="Montserrat Bold"/>
              </a:rPr>
              <a:t>175131 INDIA</a:t>
            </a:r>
          </a:p>
          <a:p>
            <a:pPr algn="just">
              <a:lnSpc>
                <a:spcPts val="341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DAGq4q7iu8o</dc:identifier>
  <dcterms:modified xsi:type="dcterms:W3CDTF">2011-08-01T06:04:30Z</dcterms:modified>
  <cp:revision>1</cp:revision>
  <dc:title>Yellow and White Illustrative Group Project Presentation</dc:title>
</cp:coreProperties>
</file>