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Rig Solid Bold Halftone" charset="1" panose="00000800000000000000"/>
      <p:regular r:id="rId10"/>
    </p:embeddedFont>
    <p:embeddedFont>
      <p:font typeface="Open Sans Bold" charset="1" panose="020B0806030504020204"/>
      <p:regular r:id="rId11"/>
    </p:embeddedFont>
    <p:embeddedFont>
      <p:font typeface="Open Sans" charset="1" panose="020B0606030504020204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499367" y="1028700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0" t="-7364" r="0" b="-7364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863139" y="-4022491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473927" y="8388441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279858">
            <a:off x="3333568" y="-1167588"/>
            <a:ext cx="3086100" cy="308610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279858">
            <a:off x="4996984" y="8882505"/>
            <a:ext cx="3086100" cy="3086100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659100" y="2523537"/>
            <a:ext cx="13753805" cy="4101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6048"/>
              </a:lnSpc>
            </a:pPr>
            <a:r>
              <a:rPr lang="en-US" sz="14723" spc="-618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Axle Shaft Suppliers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0" y="7086327"/>
            <a:ext cx="10189456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By: Talbros Engineering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-426534" y="1643654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-25136" t="0" r="-2513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863139" y="-5386319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1981661" y="8904890"/>
            <a:ext cx="6177152" cy="6177152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198553">
            <a:off x="947228" y="-1946402"/>
            <a:ext cx="3086100" cy="308610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279858">
            <a:off x="13439666" y="9034625"/>
            <a:ext cx="3326313" cy="3326313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6340437" y="1143000"/>
            <a:ext cx="10555278" cy="31600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316"/>
              </a:lnSpc>
            </a:pPr>
            <a:r>
              <a:rPr lang="en-US" sz="11299" spc="-474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Axle Shaft Suppliers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65627" y="5261625"/>
            <a:ext cx="9448074" cy="1835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900"/>
              </a:lnSpc>
            </a:pPr>
            <a:r>
              <a:rPr lang="en-US" sz="3500">
                <a:solidFill>
                  <a:srgbClr val="0A416E"/>
                </a:solidFill>
                <a:latin typeface="Open Sans"/>
                <a:ea typeface="Open Sans"/>
                <a:cs typeface="Open Sans"/>
                <a:sym typeface="Open Sans"/>
              </a:rPr>
              <a:t>Axle shaft suppliers like Talbros engineering provide high-quality components essential for vehiclensuring optimal performance 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2EA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3716000" y="-1160863"/>
            <a:ext cx="5671206" cy="10722958"/>
            <a:chOff x="0" y="0"/>
            <a:chExt cx="3371850" cy="6375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2700" y="12700"/>
              <a:ext cx="3346450" cy="6350000"/>
            </a:xfrm>
            <a:custGeom>
              <a:avLst/>
              <a:gdLst/>
              <a:ahLst/>
              <a:cxnLst/>
              <a:rect r="r" b="b" t="t" l="l"/>
              <a:pathLst>
                <a:path h="6350000" w="3346450">
                  <a:moveTo>
                    <a:pt x="3346450" y="6350000"/>
                  </a:moveTo>
                  <a:lnTo>
                    <a:pt x="1403350" y="6350000"/>
                  </a:lnTo>
                  <a:cubicBezTo>
                    <a:pt x="628650" y="6350000"/>
                    <a:pt x="0" y="5721350"/>
                    <a:pt x="0" y="4946650"/>
                  </a:cubicBezTo>
                  <a:lnTo>
                    <a:pt x="0" y="0"/>
                  </a:lnTo>
                  <a:lnTo>
                    <a:pt x="1849120" y="0"/>
                  </a:lnTo>
                  <a:cubicBezTo>
                    <a:pt x="2675890" y="0"/>
                    <a:pt x="3346450" y="670560"/>
                    <a:pt x="3346450" y="1497330"/>
                  </a:cubicBezTo>
                  <a:lnTo>
                    <a:pt x="3346450" y="6350000"/>
                  </a:lnTo>
                  <a:lnTo>
                    <a:pt x="3346450" y="6350000"/>
                  </a:lnTo>
                  <a:close/>
                </a:path>
              </a:pathLst>
            </a:custGeom>
            <a:blipFill>
              <a:blip r:embed="rId2"/>
              <a:stretch>
                <a:fillRect l="-107718" t="0" r="-76822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71850" cy="6375400"/>
            </a:xfrm>
            <a:custGeom>
              <a:avLst/>
              <a:gdLst/>
              <a:ahLst/>
              <a:cxnLst/>
              <a:rect r="r" b="b" t="t" l="l"/>
              <a:pathLst>
                <a:path h="6375400" w="3371850">
                  <a:moveTo>
                    <a:pt x="3371850" y="6375400"/>
                  </a:moveTo>
                  <a:lnTo>
                    <a:pt x="1416050" y="6375400"/>
                  </a:lnTo>
                  <a:cubicBezTo>
                    <a:pt x="635000" y="6375400"/>
                    <a:pt x="0" y="5740400"/>
                    <a:pt x="0" y="4959350"/>
                  </a:cubicBezTo>
                  <a:lnTo>
                    <a:pt x="0" y="0"/>
                  </a:lnTo>
                  <a:lnTo>
                    <a:pt x="1861820" y="0"/>
                  </a:lnTo>
                  <a:cubicBezTo>
                    <a:pt x="2694940" y="0"/>
                    <a:pt x="3371850" y="676910"/>
                    <a:pt x="3371850" y="1510030"/>
                  </a:cubicBezTo>
                  <a:lnTo>
                    <a:pt x="3371850" y="6375400"/>
                  </a:lnTo>
                  <a:lnTo>
                    <a:pt x="3371850" y="6375400"/>
                  </a:lnTo>
                  <a:close/>
                  <a:moveTo>
                    <a:pt x="25400" y="25400"/>
                  </a:moveTo>
                  <a:lnTo>
                    <a:pt x="25400" y="4959350"/>
                  </a:lnTo>
                  <a:cubicBezTo>
                    <a:pt x="25400" y="5726430"/>
                    <a:pt x="648970" y="6350000"/>
                    <a:pt x="1416050" y="6350000"/>
                  </a:cubicBezTo>
                  <a:lnTo>
                    <a:pt x="3345180" y="6350000"/>
                  </a:lnTo>
                  <a:lnTo>
                    <a:pt x="3345180" y="1510030"/>
                  </a:lnTo>
                  <a:cubicBezTo>
                    <a:pt x="3346450" y="690880"/>
                    <a:pt x="2679700" y="25400"/>
                    <a:pt x="1861820" y="25400"/>
                  </a:cubicBezTo>
                  <a:lnTo>
                    <a:pt x="25400" y="25400"/>
                  </a:lnTo>
                  <a:close/>
                </a:path>
              </a:pathLst>
            </a:custGeom>
            <a:solidFill>
              <a:srgbClr val="0A416E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57804" y="4310755"/>
            <a:ext cx="8745901" cy="596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</a:p>
        </p:txBody>
      </p:sp>
      <p:grpSp>
        <p:nvGrpSpPr>
          <p:cNvPr name="Group 6" id="6"/>
          <p:cNvGrpSpPr/>
          <p:nvPr/>
        </p:nvGrpSpPr>
        <p:grpSpPr>
          <a:xfrm rot="-136627">
            <a:off x="-514350" y="9318391"/>
            <a:ext cx="3086100" cy="3086100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A416E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2631841" y="1358600"/>
            <a:ext cx="8716797" cy="1605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316"/>
              </a:lnSpc>
            </a:pPr>
            <a:r>
              <a:rPr lang="en-US" sz="11299" spc="-474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contact</a:t>
            </a:r>
          </a:p>
        </p:txBody>
      </p:sp>
      <p:grpSp>
        <p:nvGrpSpPr>
          <p:cNvPr name="Group 10" id="10"/>
          <p:cNvGrpSpPr/>
          <p:nvPr/>
        </p:nvGrpSpPr>
        <p:grpSpPr>
          <a:xfrm rot="-136627">
            <a:off x="5476294" y="-2117491"/>
            <a:ext cx="3086100" cy="3086100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0A416E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351099" y="2648146"/>
            <a:ext cx="11834165" cy="41595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43"/>
              </a:lnSpc>
              <a:spcBef>
                <a:spcPct val="0"/>
              </a:spcBef>
            </a:pPr>
          </a:p>
          <a:p>
            <a:pPr algn="ctr">
              <a:lnSpc>
                <a:spcPts val="5543"/>
              </a:lnSpc>
              <a:spcBef>
                <a:spcPct val="0"/>
              </a:spcBef>
            </a:pPr>
            <a:r>
              <a:rPr lang="en-US" b="true" sz="3959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📍 Plot No. 74–76, Sector 6, Faridabad – 121006, Haryana, India</a:t>
            </a:r>
          </a:p>
          <a:p>
            <a:pPr algn="ctr">
              <a:lnSpc>
                <a:spcPts val="5543"/>
              </a:lnSpc>
              <a:spcBef>
                <a:spcPct val="0"/>
              </a:spcBef>
            </a:pPr>
            <a:r>
              <a:rPr lang="en-US" b="true" sz="3959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📞 Phone: +91-129-4284300</a:t>
            </a:r>
          </a:p>
          <a:p>
            <a:pPr algn="ctr">
              <a:lnSpc>
                <a:spcPts val="5543"/>
              </a:lnSpc>
              <a:spcBef>
                <a:spcPct val="0"/>
              </a:spcBef>
            </a:pPr>
            <a:r>
              <a:rPr lang="en-US" b="true" sz="3959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📧 Email: axleshafts@bnt-talbros.com</a:t>
            </a:r>
          </a:p>
          <a:p>
            <a:pPr algn="ctr">
              <a:lnSpc>
                <a:spcPts val="5543"/>
              </a:lnSpc>
              <a:spcBef>
                <a:spcPct val="0"/>
              </a:spcBef>
            </a:pPr>
            <a:r>
              <a:rPr lang="en-US" b="true" sz="3959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🌐 Website: https://talbrosaxles.com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-1465048" y="1006465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0" t="-7364" r="0" b="-7364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1777210" y="-4719442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1803794" y="8444197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739FC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3733432" y="-1742990"/>
            <a:ext cx="3485981" cy="348598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2816628" y="8444197"/>
            <a:ext cx="4681167" cy="468116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7017745" y="2497794"/>
            <a:ext cx="9572098" cy="4101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6048"/>
              </a:lnSpc>
            </a:pPr>
            <a:r>
              <a:rPr lang="en-US" sz="14723" spc="-618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Thank</a:t>
            </a:r>
          </a:p>
          <a:p>
            <a:pPr algn="r" marL="0" indent="0" lvl="0">
              <a:lnSpc>
                <a:spcPts val="16048"/>
              </a:lnSpc>
            </a:pPr>
            <a:r>
              <a:rPr lang="en-US" sz="14723" spc="-618">
                <a:solidFill>
                  <a:srgbClr val="0A416E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you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431747" y="6865909"/>
            <a:ext cx="9607663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160"/>
              </a:lnSpc>
            </a:pPr>
            <a:r>
              <a:rPr lang="en-US" sz="4400" b="true">
                <a:solidFill>
                  <a:srgbClr val="0A416E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By: Talbros Engineering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DAGqritBa5g</dc:identifier>
  <dcterms:modified xsi:type="dcterms:W3CDTF">2011-08-01T06:04:30Z</dcterms:modified>
  <cp:revision>1</cp:revision>
  <dc:title>Business Proposal</dc:title>
</cp:coreProperties>
</file>