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Bricolage Grotesque Bold" charset="1" panose="020B0605040402000204"/>
      <p:regular r:id="rId10"/>
    </p:embeddedFont>
    <p:embeddedFont>
      <p:font typeface="Bricolage Grotesque" charset="1" panose="020B0605040402000204"/>
      <p:regular r:id="rId11"/>
    </p:embeddedFont>
    <p:embeddedFont>
      <p:font typeface="Glacial Indifference" charset="1" panose="00000000000000000000"/>
      <p:regular r:id="rId12"/>
    </p:embeddedFont>
    <p:embeddedFont>
      <p:font typeface="Tenor Sans" charset="1" panose="0200000000000000000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https://tealogy.in/city/tea-cafe-franchise-pune"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 Id="rId3" Target="../media/image2.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 Id="rId3" Target="../media/image2.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833290" cy="1593725"/>
          </a:xfrm>
        </p:grpSpPr>
        <p:sp>
          <p:nvSpPr>
            <p:cNvPr name="Freeform 3" id="3"/>
            <p:cNvSpPr/>
            <p:nvPr/>
          </p:nvSpPr>
          <p:spPr>
            <a:xfrm flipH="false" flipV="false" rot="0">
              <a:off x="0" y="0"/>
              <a:ext cx="2833290" cy="1593725"/>
            </a:xfrm>
            <a:custGeom>
              <a:avLst/>
              <a:gdLst/>
              <a:ahLst/>
              <a:cxnLst/>
              <a:rect r="r" b="b" t="t" l="l"/>
              <a:pathLst>
                <a:path h="1593725" w="2833290">
                  <a:moveTo>
                    <a:pt x="0" y="0"/>
                  </a:moveTo>
                  <a:lnTo>
                    <a:pt x="2833290" y="0"/>
                  </a:lnTo>
                  <a:lnTo>
                    <a:pt x="2833290" y="1593725"/>
                  </a:lnTo>
                  <a:lnTo>
                    <a:pt x="0" y="1593725"/>
                  </a:lnTo>
                  <a:close/>
                </a:path>
              </a:pathLst>
            </a:custGeom>
            <a:blipFill>
              <a:blip r:embed="rId2"/>
              <a:stretch>
                <a:fillRect l="0" t="-16666" r="0" b="-16666"/>
              </a:stretch>
            </a:blipFill>
          </p:spPr>
        </p:sp>
      </p:grpSp>
      <p:sp>
        <p:nvSpPr>
          <p:cNvPr name="Freeform 4" id="4"/>
          <p:cNvSpPr/>
          <p:nvPr/>
        </p:nvSpPr>
        <p:spPr>
          <a:xfrm flipH="false" flipV="false" rot="0">
            <a:off x="1496653" y="657225"/>
            <a:ext cx="1471195" cy="768625"/>
          </a:xfrm>
          <a:custGeom>
            <a:avLst/>
            <a:gdLst/>
            <a:ahLst/>
            <a:cxnLst/>
            <a:rect r="r" b="b" t="t" l="l"/>
            <a:pathLst>
              <a:path h="768625" w="1471195">
                <a:moveTo>
                  <a:pt x="0" y="0"/>
                </a:moveTo>
                <a:lnTo>
                  <a:pt x="1471195" y="0"/>
                </a:lnTo>
                <a:lnTo>
                  <a:pt x="1471195" y="768625"/>
                </a:lnTo>
                <a:lnTo>
                  <a:pt x="0" y="768625"/>
                </a:lnTo>
                <a:lnTo>
                  <a:pt x="0" y="0"/>
                </a:lnTo>
                <a:close/>
              </a:path>
            </a:pathLst>
          </a:custGeom>
          <a:blipFill>
            <a:blip r:embed="rId3"/>
            <a:stretch>
              <a:fillRect l="0" t="0" r="0" b="0"/>
            </a:stretch>
          </a:blipFill>
        </p:spPr>
      </p:sp>
      <p:grpSp>
        <p:nvGrpSpPr>
          <p:cNvPr name="Group 5" id="5"/>
          <p:cNvGrpSpPr/>
          <p:nvPr/>
        </p:nvGrpSpPr>
        <p:grpSpPr>
          <a:xfrm rot="0">
            <a:off x="11808463" y="6543102"/>
            <a:ext cx="6479537" cy="2715198"/>
            <a:chOff x="0" y="0"/>
            <a:chExt cx="1706545" cy="715114"/>
          </a:xfrm>
        </p:grpSpPr>
        <p:sp>
          <p:nvSpPr>
            <p:cNvPr name="Freeform 6" id="6"/>
            <p:cNvSpPr/>
            <p:nvPr/>
          </p:nvSpPr>
          <p:spPr>
            <a:xfrm flipH="false" flipV="false" rot="0">
              <a:off x="0" y="0"/>
              <a:ext cx="1706545" cy="715114"/>
            </a:xfrm>
            <a:custGeom>
              <a:avLst/>
              <a:gdLst/>
              <a:ahLst/>
              <a:cxnLst/>
              <a:rect r="r" b="b" t="t" l="l"/>
              <a:pathLst>
                <a:path h="715114" w="1706545">
                  <a:moveTo>
                    <a:pt x="0" y="0"/>
                  </a:moveTo>
                  <a:lnTo>
                    <a:pt x="1706545" y="0"/>
                  </a:lnTo>
                  <a:lnTo>
                    <a:pt x="1706545" y="715114"/>
                  </a:lnTo>
                  <a:lnTo>
                    <a:pt x="0" y="715114"/>
                  </a:lnTo>
                  <a:close/>
                </a:path>
              </a:pathLst>
            </a:custGeom>
            <a:solidFill>
              <a:srgbClr val="472B17"/>
            </a:solidFill>
          </p:spPr>
        </p:sp>
        <p:sp>
          <p:nvSpPr>
            <p:cNvPr name="TextBox 7" id="7"/>
            <p:cNvSpPr txBox="true"/>
            <p:nvPr/>
          </p:nvSpPr>
          <p:spPr>
            <a:xfrm>
              <a:off x="0" y="-38100"/>
              <a:ext cx="1706545" cy="753214"/>
            </a:xfrm>
            <a:prstGeom prst="rect">
              <a:avLst/>
            </a:prstGeom>
          </p:spPr>
          <p:txBody>
            <a:bodyPr anchor="ctr" rtlCol="false" tIns="50800" lIns="50800" bIns="50800" rIns="50800"/>
            <a:lstStyle/>
            <a:p>
              <a:pPr algn="ctr">
                <a:lnSpc>
                  <a:spcPts val="2659"/>
                </a:lnSpc>
              </a:pPr>
            </a:p>
            <a:p>
              <a:pPr algn="ctr">
                <a:lnSpc>
                  <a:spcPts val="2659"/>
                </a:lnSpc>
                <a:spcBef>
                  <a:spcPct val="0"/>
                </a:spcBef>
              </a:pPr>
            </a:p>
          </p:txBody>
        </p:sp>
      </p:grpSp>
      <p:sp>
        <p:nvSpPr>
          <p:cNvPr name="TextBox 8" id="8"/>
          <p:cNvSpPr txBox="true"/>
          <p:nvPr/>
        </p:nvSpPr>
        <p:spPr>
          <a:xfrm rot="0">
            <a:off x="11973389" y="6884707"/>
            <a:ext cx="6149686" cy="1917687"/>
          </a:xfrm>
          <a:prstGeom prst="rect">
            <a:avLst/>
          </a:prstGeom>
        </p:spPr>
        <p:txBody>
          <a:bodyPr anchor="t" rtlCol="false" tIns="0" lIns="0" bIns="0" rIns="0">
            <a:spAutoFit/>
          </a:bodyPr>
          <a:lstStyle/>
          <a:p>
            <a:pPr algn="ctr">
              <a:lnSpc>
                <a:spcPts val="7700"/>
              </a:lnSpc>
            </a:pPr>
            <a:r>
              <a:rPr lang="en-US" b="true" sz="5500" u="sng">
                <a:solidFill>
                  <a:srgbClr val="FFFFFF"/>
                </a:solidFill>
                <a:latin typeface="Bricolage Grotesque Bold"/>
                <a:ea typeface="Bricolage Grotesque Bold"/>
                <a:cs typeface="Bricolage Grotesque Bold"/>
                <a:sym typeface="Bricolage Grotesque Bold"/>
                <a:hlinkClick r:id="rId4" tooltip="https://tealogy.in/city/tea-cafe-franchise-pune"/>
              </a:rPr>
              <a:t>Tea Franchise in Pune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472B17"/>
        </a:solidFill>
      </p:bgPr>
    </p:bg>
    <p:spTree>
      <p:nvGrpSpPr>
        <p:cNvPr id="1" name=""/>
        <p:cNvGrpSpPr/>
        <p:nvPr/>
      </p:nvGrpSpPr>
      <p:grpSpPr>
        <a:xfrm>
          <a:off x="0" y="0"/>
          <a:ext cx="0" cy="0"/>
          <a:chOff x="0" y="0"/>
          <a:chExt cx="0" cy="0"/>
        </a:xfrm>
      </p:grpSpPr>
      <p:grpSp>
        <p:nvGrpSpPr>
          <p:cNvPr name="Group 2" id="2"/>
          <p:cNvGrpSpPr/>
          <p:nvPr/>
        </p:nvGrpSpPr>
        <p:grpSpPr>
          <a:xfrm rot="0">
            <a:off x="0" y="0"/>
            <a:ext cx="18288000" cy="8272573"/>
            <a:chOff x="0" y="0"/>
            <a:chExt cx="4594451" cy="2078299"/>
          </a:xfrm>
        </p:grpSpPr>
        <p:sp>
          <p:nvSpPr>
            <p:cNvPr name="Freeform 3" id="3"/>
            <p:cNvSpPr/>
            <p:nvPr/>
          </p:nvSpPr>
          <p:spPr>
            <a:xfrm flipH="false" flipV="false" rot="0">
              <a:off x="0" y="0"/>
              <a:ext cx="4594451" cy="2078299"/>
            </a:xfrm>
            <a:custGeom>
              <a:avLst/>
              <a:gdLst/>
              <a:ahLst/>
              <a:cxnLst/>
              <a:rect r="r" b="b" t="t" l="l"/>
              <a:pathLst>
                <a:path h="2078299" w="4594451">
                  <a:moveTo>
                    <a:pt x="0" y="0"/>
                  </a:moveTo>
                  <a:lnTo>
                    <a:pt x="4594451" y="0"/>
                  </a:lnTo>
                  <a:lnTo>
                    <a:pt x="4594451" y="2078299"/>
                  </a:lnTo>
                  <a:lnTo>
                    <a:pt x="0" y="2078299"/>
                  </a:lnTo>
                  <a:close/>
                </a:path>
              </a:pathLst>
            </a:custGeom>
            <a:blipFill>
              <a:blip r:embed="rId2"/>
              <a:stretch>
                <a:fillRect l="0" t="-8951" r="0" b="-8951"/>
              </a:stretch>
            </a:blipFill>
          </p:spPr>
        </p:sp>
      </p:grpSp>
      <p:sp>
        <p:nvSpPr>
          <p:cNvPr name="Freeform 4" id="4"/>
          <p:cNvSpPr/>
          <p:nvPr/>
        </p:nvSpPr>
        <p:spPr>
          <a:xfrm flipH="false" flipV="false" rot="0">
            <a:off x="1496653" y="657225"/>
            <a:ext cx="1471195" cy="768625"/>
          </a:xfrm>
          <a:custGeom>
            <a:avLst/>
            <a:gdLst/>
            <a:ahLst/>
            <a:cxnLst/>
            <a:rect r="r" b="b" t="t" l="l"/>
            <a:pathLst>
              <a:path h="768625" w="1471195">
                <a:moveTo>
                  <a:pt x="0" y="0"/>
                </a:moveTo>
                <a:lnTo>
                  <a:pt x="1471195" y="0"/>
                </a:lnTo>
                <a:lnTo>
                  <a:pt x="1471195" y="768625"/>
                </a:lnTo>
                <a:lnTo>
                  <a:pt x="0" y="768625"/>
                </a:lnTo>
                <a:lnTo>
                  <a:pt x="0" y="0"/>
                </a:lnTo>
                <a:close/>
              </a:path>
            </a:pathLst>
          </a:custGeom>
          <a:blipFill>
            <a:blip r:embed="rId3"/>
            <a:stretch>
              <a:fillRect l="0" t="0" r="0" b="0"/>
            </a:stretch>
          </a:blipFill>
        </p:spPr>
      </p:sp>
      <p:sp>
        <p:nvSpPr>
          <p:cNvPr name="TextBox 5" id="5"/>
          <p:cNvSpPr txBox="true"/>
          <p:nvPr/>
        </p:nvSpPr>
        <p:spPr>
          <a:xfrm rot="0">
            <a:off x="768734" y="8329295"/>
            <a:ext cx="16750533" cy="1810385"/>
          </a:xfrm>
          <a:prstGeom prst="rect">
            <a:avLst/>
          </a:prstGeom>
        </p:spPr>
        <p:txBody>
          <a:bodyPr anchor="t" rtlCol="false" tIns="0" lIns="0" bIns="0" rIns="0">
            <a:spAutoFit/>
          </a:bodyPr>
          <a:lstStyle/>
          <a:p>
            <a:pPr algn="ctr">
              <a:lnSpc>
                <a:spcPts val="3640"/>
              </a:lnSpc>
            </a:pPr>
            <a:r>
              <a:rPr lang="en-US" sz="2600">
                <a:solidFill>
                  <a:srgbClr val="FFFFFF"/>
                </a:solidFill>
                <a:latin typeface="Bricolage Grotesque"/>
                <a:ea typeface="Bricolage Grotesque"/>
                <a:cs typeface="Bricolage Grotesque"/>
                <a:sym typeface="Bricolage Grotesque"/>
              </a:rPr>
              <a:t>Tealogy offers a premier tea café franchise in Pune, blending traditional kulhad chai with modern ambiance. With over 430 outlets nationwide, it provides comprehensive support, including site selection, staff training, and marketing strategies. Franchisees benefit from a proven business model and a strong brand presence, ensuring a profitable venture in the growing tea café market.</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472B17"/>
        </a:solidFill>
      </p:bgPr>
    </p:bg>
    <p:spTree>
      <p:nvGrpSpPr>
        <p:cNvPr id="1" name=""/>
        <p:cNvGrpSpPr/>
        <p:nvPr/>
      </p:nvGrpSpPr>
      <p:grpSpPr>
        <a:xfrm>
          <a:off x="0" y="0"/>
          <a:ext cx="0" cy="0"/>
          <a:chOff x="0" y="0"/>
          <a:chExt cx="0" cy="0"/>
        </a:xfrm>
      </p:grpSpPr>
      <p:grpSp>
        <p:nvGrpSpPr>
          <p:cNvPr name="Group 2" id="2"/>
          <p:cNvGrpSpPr/>
          <p:nvPr/>
        </p:nvGrpSpPr>
        <p:grpSpPr>
          <a:xfrm rot="0">
            <a:off x="0" y="-102291"/>
            <a:ext cx="18288000" cy="7677412"/>
            <a:chOff x="0" y="0"/>
            <a:chExt cx="4646397" cy="1950585"/>
          </a:xfrm>
        </p:grpSpPr>
        <p:sp>
          <p:nvSpPr>
            <p:cNvPr name="Freeform 3" id="3"/>
            <p:cNvSpPr/>
            <p:nvPr/>
          </p:nvSpPr>
          <p:spPr>
            <a:xfrm flipH="false" flipV="false" rot="0">
              <a:off x="0" y="0"/>
              <a:ext cx="4646397" cy="1950585"/>
            </a:xfrm>
            <a:custGeom>
              <a:avLst/>
              <a:gdLst/>
              <a:ahLst/>
              <a:cxnLst/>
              <a:rect r="r" b="b" t="t" l="l"/>
              <a:pathLst>
                <a:path h="1950585" w="4646397">
                  <a:moveTo>
                    <a:pt x="0" y="0"/>
                  </a:moveTo>
                  <a:lnTo>
                    <a:pt x="4646397" y="0"/>
                  </a:lnTo>
                  <a:lnTo>
                    <a:pt x="4646397" y="1950585"/>
                  </a:lnTo>
                  <a:lnTo>
                    <a:pt x="0" y="1950585"/>
                  </a:lnTo>
                  <a:close/>
                </a:path>
              </a:pathLst>
            </a:custGeom>
            <a:blipFill>
              <a:blip r:embed="rId2"/>
              <a:stretch>
                <a:fillRect l="0" t="-4570" r="0" b="-4570"/>
              </a:stretch>
            </a:blipFill>
          </p:spPr>
        </p:sp>
      </p:grpSp>
      <p:sp>
        <p:nvSpPr>
          <p:cNvPr name="Freeform 4" id="4"/>
          <p:cNvSpPr/>
          <p:nvPr/>
        </p:nvSpPr>
        <p:spPr>
          <a:xfrm flipH="false" flipV="false" rot="0">
            <a:off x="3154003" y="98150"/>
            <a:ext cx="1471195" cy="768625"/>
          </a:xfrm>
          <a:custGeom>
            <a:avLst/>
            <a:gdLst/>
            <a:ahLst/>
            <a:cxnLst/>
            <a:rect r="r" b="b" t="t" l="l"/>
            <a:pathLst>
              <a:path h="768625" w="1471195">
                <a:moveTo>
                  <a:pt x="0" y="0"/>
                </a:moveTo>
                <a:lnTo>
                  <a:pt x="1471195" y="0"/>
                </a:lnTo>
                <a:lnTo>
                  <a:pt x="1471195" y="768625"/>
                </a:lnTo>
                <a:lnTo>
                  <a:pt x="0" y="768625"/>
                </a:lnTo>
                <a:lnTo>
                  <a:pt x="0" y="0"/>
                </a:lnTo>
                <a:close/>
              </a:path>
            </a:pathLst>
          </a:custGeom>
          <a:blipFill>
            <a:blip r:embed="rId3"/>
            <a:stretch>
              <a:fillRect l="0" t="0" r="0" b="0"/>
            </a:stretch>
          </a:blipFill>
        </p:spPr>
      </p:sp>
      <p:sp>
        <p:nvSpPr>
          <p:cNvPr name="TextBox 5" id="5"/>
          <p:cNvSpPr txBox="true"/>
          <p:nvPr/>
        </p:nvSpPr>
        <p:spPr>
          <a:xfrm rot="0">
            <a:off x="6476214" y="7681064"/>
            <a:ext cx="4944217" cy="580389"/>
          </a:xfrm>
          <a:prstGeom prst="rect">
            <a:avLst/>
          </a:prstGeom>
        </p:spPr>
        <p:txBody>
          <a:bodyPr anchor="t" rtlCol="false" tIns="0" lIns="0" bIns="0" rIns="0">
            <a:spAutoFit/>
          </a:bodyPr>
          <a:lstStyle/>
          <a:p>
            <a:pPr algn="ctr">
              <a:lnSpc>
                <a:spcPts val="4760"/>
              </a:lnSpc>
            </a:pPr>
            <a:r>
              <a:rPr lang="en-US" sz="3400" b="true">
                <a:solidFill>
                  <a:srgbClr val="FFFFFF"/>
                </a:solidFill>
                <a:latin typeface="Bricolage Grotesque Bold"/>
                <a:ea typeface="Bricolage Grotesque Bold"/>
                <a:cs typeface="Bricolage Grotesque Bold"/>
                <a:sym typeface="Bricolage Grotesque Bold"/>
              </a:rPr>
              <a:t>Contact Us </a:t>
            </a:r>
          </a:p>
        </p:txBody>
      </p:sp>
      <p:sp>
        <p:nvSpPr>
          <p:cNvPr name="TextBox 6" id="6"/>
          <p:cNvSpPr txBox="true"/>
          <p:nvPr/>
        </p:nvSpPr>
        <p:spPr>
          <a:xfrm rot="0">
            <a:off x="2536615" y="8393430"/>
            <a:ext cx="13550217" cy="1672589"/>
          </a:xfrm>
          <a:prstGeom prst="rect">
            <a:avLst/>
          </a:prstGeom>
        </p:spPr>
        <p:txBody>
          <a:bodyPr anchor="t" rtlCol="false" tIns="0" lIns="0" bIns="0" rIns="0">
            <a:spAutoFit/>
          </a:bodyPr>
          <a:lstStyle/>
          <a:p>
            <a:pPr algn="ctr">
              <a:lnSpc>
                <a:spcPts val="3360"/>
              </a:lnSpc>
            </a:pPr>
            <a:r>
              <a:rPr lang="en-US" sz="2400">
                <a:solidFill>
                  <a:srgbClr val="FFFFFF"/>
                </a:solidFill>
                <a:latin typeface="Glacial Indifference"/>
                <a:ea typeface="Glacial Indifference"/>
                <a:cs typeface="Glacial Indifference"/>
                <a:sym typeface="Glacial Indifference"/>
              </a:rPr>
              <a:t>503-A/B, 5th Floor Princess Business Sky Park, Block no. 23,24 SCH No.54, PU-3 Commercial,</a:t>
            </a:r>
          </a:p>
          <a:p>
            <a:pPr algn="ctr">
              <a:lnSpc>
                <a:spcPts val="3360"/>
              </a:lnSpc>
            </a:pPr>
            <a:r>
              <a:rPr lang="en-US" sz="2400">
                <a:solidFill>
                  <a:srgbClr val="FFFFFF"/>
                </a:solidFill>
                <a:latin typeface="Glacial Indifference"/>
                <a:ea typeface="Glacial Indifference"/>
                <a:cs typeface="Glacial Indifference"/>
                <a:sym typeface="Glacial Indifference"/>
              </a:rPr>
              <a:t>Opp C21, AB Rd, Indore, Madhya Pradesh 452001</a:t>
            </a:r>
          </a:p>
          <a:p>
            <a:pPr algn="ctr">
              <a:lnSpc>
                <a:spcPts val="3360"/>
              </a:lnSpc>
            </a:pPr>
            <a:r>
              <a:rPr lang="en-US" sz="2400">
                <a:solidFill>
                  <a:srgbClr val="FFFFFF"/>
                </a:solidFill>
                <a:latin typeface="Glacial Indifference"/>
                <a:ea typeface="Glacial Indifference"/>
                <a:cs typeface="Glacial Indifference"/>
                <a:sym typeface="Glacial Indifference"/>
              </a:rPr>
              <a:t>Phone: +91 6269116000 / 6269120500</a:t>
            </a:r>
          </a:p>
          <a:p>
            <a:pPr algn="ctr">
              <a:lnSpc>
                <a:spcPts val="3360"/>
              </a:lnSpc>
            </a:pPr>
            <a:r>
              <a:rPr lang="en-US" sz="2400">
                <a:solidFill>
                  <a:srgbClr val="FFFFFF"/>
                </a:solidFill>
                <a:latin typeface="Glacial Indifference"/>
                <a:ea typeface="Glacial Indifference"/>
                <a:cs typeface="Glacial Indifference"/>
                <a:sym typeface="Glacial Indifference"/>
              </a:rPr>
              <a:t>Email: business@tealogy.in / franchise@tealogy.in</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472B17"/>
        </a:solidFill>
      </p:bgPr>
    </p:bg>
    <p:spTree>
      <p:nvGrpSpPr>
        <p:cNvPr id="1" name=""/>
        <p:cNvGrpSpPr/>
        <p:nvPr/>
      </p:nvGrpSpPr>
      <p:grpSpPr>
        <a:xfrm>
          <a:off x="0" y="0"/>
          <a:ext cx="0" cy="0"/>
          <a:chOff x="0" y="0"/>
          <a:chExt cx="0" cy="0"/>
        </a:xfrm>
      </p:grpSpPr>
      <p:sp>
        <p:nvSpPr>
          <p:cNvPr name="Freeform 2" id="2"/>
          <p:cNvSpPr/>
          <p:nvPr/>
        </p:nvSpPr>
        <p:spPr>
          <a:xfrm flipH="false" flipV="false" rot="0">
            <a:off x="0" y="-1341790"/>
            <a:ext cx="18288000" cy="10253053"/>
          </a:xfrm>
          <a:custGeom>
            <a:avLst/>
            <a:gdLst/>
            <a:ahLst/>
            <a:cxnLst/>
            <a:rect r="r" b="b" t="t" l="l"/>
            <a:pathLst>
              <a:path h="10253053" w="18288000">
                <a:moveTo>
                  <a:pt x="0" y="0"/>
                </a:moveTo>
                <a:lnTo>
                  <a:pt x="18288000" y="0"/>
                </a:lnTo>
                <a:lnTo>
                  <a:pt x="18288000" y="10253053"/>
                </a:lnTo>
                <a:lnTo>
                  <a:pt x="0" y="10253053"/>
                </a:lnTo>
                <a:lnTo>
                  <a:pt x="0" y="0"/>
                </a:lnTo>
                <a:close/>
              </a:path>
            </a:pathLst>
          </a:custGeom>
          <a:blipFill>
            <a:blip r:embed="rId2"/>
            <a:stretch>
              <a:fillRect l="0" t="-42359" r="0" b="-28251"/>
            </a:stretch>
          </a:blipFill>
        </p:spPr>
      </p:sp>
      <p:sp>
        <p:nvSpPr>
          <p:cNvPr name="Freeform 3" id="3"/>
          <p:cNvSpPr/>
          <p:nvPr/>
        </p:nvSpPr>
        <p:spPr>
          <a:xfrm flipH="false" flipV="false" rot="0">
            <a:off x="1496653" y="657225"/>
            <a:ext cx="1471195" cy="768625"/>
          </a:xfrm>
          <a:custGeom>
            <a:avLst/>
            <a:gdLst/>
            <a:ahLst/>
            <a:cxnLst/>
            <a:rect r="r" b="b" t="t" l="l"/>
            <a:pathLst>
              <a:path h="768625" w="1471195">
                <a:moveTo>
                  <a:pt x="0" y="0"/>
                </a:moveTo>
                <a:lnTo>
                  <a:pt x="1471195" y="0"/>
                </a:lnTo>
                <a:lnTo>
                  <a:pt x="1471195" y="768625"/>
                </a:lnTo>
                <a:lnTo>
                  <a:pt x="0" y="768625"/>
                </a:lnTo>
                <a:lnTo>
                  <a:pt x="0" y="0"/>
                </a:lnTo>
                <a:close/>
              </a:path>
            </a:pathLst>
          </a:custGeom>
          <a:blipFill>
            <a:blip r:embed="rId3"/>
            <a:stretch>
              <a:fillRect l="0" t="0" r="0" b="0"/>
            </a:stretch>
          </a:blipFill>
        </p:spPr>
      </p:sp>
      <p:sp>
        <p:nvSpPr>
          <p:cNvPr name="TextBox 4" id="4"/>
          <p:cNvSpPr txBox="true"/>
          <p:nvPr/>
        </p:nvSpPr>
        <p:spPr>
          <a:xfrm rot="0">
            <a:off x="5009752" y="8825538"/>
            <a:ext cx="9096409" cy="1393811"/>
          </a:xfrm>
          <a:prstGeom prst="rect">
            <a:avLst/>
          </a:prstGeom>
        </p:spPr>
        <p:txBody>
          <a:bodyPr anchor="t" rtlCol="false" tIns="0" lIns="0" bIns="0" rIns="0">
            <a:spAutoFit/>
          </a:bodyPr>
          <a:lstStyle/>
          <a:p>
            <a:pPr algn="ctr">
              <a:lnSpc>
                <a:spcPts val="5600"/>
              </a:lnSpc>
            </a:pPr>
            <a:r>
              <a:rPr lang="en-US" sz="4000" b="true">
                <a:solidFill>
                  <a:srgbClr val="FFFFFF"/>
                </a:solidFill>
                <a:latin typeface="Bricolage Grotesque Bold"/>
                <a:ea typeface="Bricolage Grotesque Bold"/>
                <a:cs typeface="Bricolage Grotesque Bold"/>
                <a:sym typeface="Bricolage Grotesque Bold"/>
              </a:rPr>
              <a:t>Thank You</a:t>
            </a:r>
          </a:p>
          <a:p>
            <a:pPr algn="ctr">
              <a:lnSpc>
                <a:spcPts val="5600"/>
              </a:lnSpc>
            </a:pPr>
          </a:p>
        </p:txBody>
      </p:sp>
      <p:sp>
        <p:nvSpPr>
          <p:cNvPr name="TextBox 5" id="5"/>
          <p:cNvSpPr txBox="true"/>
          <p:nvPr/>
        </p:nvSpPr>
        <p:spPr>
          <a:xfrm rot="0">
            <a:off x="6194012" y="9623085"/>
            <a:ext cx="7912150" cy="415289"/>
          </a:xfrm>
          <a:prstGeom prst="rect">
            <a:avLst/>
          </a:prstGeom>
        </p:spPr>
        <p:txBody>
          <a:bodyPr anchor="t" rtlCol="false" tIns="0" lIns="0" bIns="0" rIns="0">
            <a:spAutoFit/>
          </a:bodyPr>
          <a:lstStyle/>
          <a:p>
            <a:pPr algn="ctr">
              <a:lnSpc>
                <a:spcPts val="3360"/>
              </a:lnSpc>
            </a:pPr>
            <a:r>
              <a:rPr lang="en-US" sz="2400">
                <a:solidFill>
                  <a:srgbClr val="FFFFFF"/>
                </a:solidFill>
                <a:latin typeface="Tenor Sans"/>
                <a:ea typeface="Tenor Sans"/>
                <a:cs typeface="Tenor Sans"/>
                <a:sym typeface="Tenor Sans"/>
              </a:rPr>
              <a:t>Visit - https://tealogy.in/city/tea-cafe-franchise-pune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DAGp9eevRjw</dc:identifier>
  <dcterms:modified xsi:type="dcterms:W3CDTF">2011-08-01T06:04:30Z</dcterms:modified>
  <cp:revision>1</cp:revision>
  <dc:title>Tea Franchise in Pune </dc:title>
</cp:coreProperties>
</file>