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5240000" cy="8470900"/>
  <p:notesSz cx="6858000" cy="9144000"/>
  <p:embeddedFontLst>
    <p:embeddedFont>
      <p:font typeface="Anton" charset="1" panose="00000500000000000000"/>
      <p:regular r:id="rId10"/>
    </p:embeddedFont>
    <p:embeddedFont>
      <p:font typeface="TT Norms Bold" charset="1" panose="02000803030000020004"/>
      <p:regular r:id="rId11"/>
    </p:embeddedFont>
    <p:embeddedFont>
      <p:font typeface="TT Norms" charset="1" panose="02000503030000020003"/>
      <p:regular r:id="rId12"/>
    </p:embeddedFont>
    <p:embeddedFont>
      <p:font typeface="Canva Sans Bold" charset="1" panose="020B08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https://tealogy.in/teacafe-franchise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svg" Type="http://schemas.openxmlformats.org/officeDocument/2006/relationships/image"/><Relationship Id="rId11" Target="../media/image12.jpeg" Type="http://schemas.openxmlformats.org/officeDocument/2006/relationships/image"/><Relationship Id="rId12" Target="../media/image2.png" Type="http://schemas.openxmlformats.org/officeDocument/2006/relationships/image"/><Relationship Id="rId2" Target="../media/image1.jpe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jpeg" Type="http://schemas.openxmlformats.org/officeDocument/2006/relationships/image"/><Relationship Id="rId3" Target="../media/image2.png" Type="http://schemas.openxmlformats.org/officeDocument/2006/relationships/image"/><Relationship Id="rId4" Target="../media/image14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684041" y="-296715"/>
            <a:ext cx="17310150" cy="8907383"/>
          </a:xfrm>
          <a:custGeom>
            <a:avLst/>
            <a:gdLst/>
            <a:ahLst/>
            <a:cxnLst/>
            <a:rect r="r" b="b" t="t" l="l"/>
            <a:pathLst>
              <a:path h="8907383" w="17310150">
                <a:moveTo>
                  <a:pt x="0" y="0"/>
                </a:moveTo>
                <a:lnTo>
                  <a:pt x="17310151" y="0"/>
                </a:lnTo>
                <a:lnTo>
                  <a:pt x="17310151" y="8907382"/>
                </a:lnTo>
                <a:lnTo>
                  <a:pt x="0" y="89073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165" t="0" r="-21165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-296715"/>
            <a:ext cx="15240000" cy="8773965"/>
            <a:chOff x="0" y="0"/>
            <a:chExt cx="4870712" cy="280416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0712" cy="2804164"/>
            </a:xfrm>
            <a:custGeom>
              <a:avLst/>
              <a:gdLst/>
              <a:ahLst/>
              <a:cxnLst/>
              <a:rect r="r" b="b" t="t" l="l"/>
              <a:pathLst>
                <a:path h="2804164" w="4870712">
                  <a:moveTo>
                    <a:pt x="0" y="0"/>
                  </a:moveTo>
                  <a:lnTo>
                    <a:pt x="4870712" y="0"/>
                  </a:lnTo>
                  <a:lnTo>
                    <a:pt x="4870712" y="2804164"/>
                  </a:lnTo>
                  <a:lnTo>
                    <a:pt x="0" y="2804164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37500"/>
                  </a:srgbClr>
                </a:gs>
                <a:gs pos="100000">
                  <a:srgbClr val="000000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4870712" cy="283273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3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847725" y="345478"/>
            <a:ext cx="2036356" cy="678785"/>
          </a:xfrm>
          <a:custGeom>
            <a:avLst/>
            <a:gdLst/>
            <a:ahLst/>
            <a:cxnLst/>
            <a:rect r="r" b="b" t="t" l="l"/>
            <a:pathLst>
              <a:path h="678785" w="2036356">
                <a:moveTo>
                  <a:pt x="0" y="0"/>
                </a:moveTo>
                <a:lnTo>
                  <a:pt x="2036356" y="0"/>
                </a:lnTo>
                <a:lnTo>
                  <a:pt x="2036356" y="678785"/>
                </a:lnTo>
                <a:lnTo>
                  <a:pt x="0" y="67878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8701413" y="7078481"/>
            <a:ext cx="387281" cy="387281"/>
          </a:xfrm>
          <a:custGeom>
            <a:avLst/>
            <a:gdLst/>
            <a:ahLst/>
            <a:cxnLst/>
            <a:rect r="r" b="b" t="t" l="l"/>
            <a:pathLst>
              <a:path h="387281" w="387281">
                <a:moveTo>
                  <a:pt x="0" y="0"/>
                </a:moveTo>
                <a:lnTo>
                  <a:pt x="387281" y="0"/>
                </a:lnTo>
                <a:lnTo>
                  <a:pt x="387281" y="387281"/>
                </a:lnTo>
                <a:lnTo>
                  <a:pt x="0" y="38728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495491" y="5091682"/>
            <a:ext cx="9516920" cy="16586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3579"/>
              </a:lnSpc>
            </a:pPr>
            <a:r>
              <a:rPr lang="en-US" sz="9699" u="sng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  <a:hlinkClick r:id="rId6" tooltip="https://tealogy.in/teacafe-franchise"/>
              </a:rPr>
              <a:t>Tealogy Franchise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136319" y="7076508"/>
            <a:ext cx="6437068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20"/>
              </a:lnSpc>
            </a:pPr>
            <a:r>
              <a:rPr lang="en-US" sz="2300" b="true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https://tealogy.in/teacafe-franchise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5240000" cy="5874140"/>
          </a:xfrm>
          <a:custGeom>
            <a:avLst/>
            <a:gdLst/>
            <a:ahLst/>
            <a:cxnLst/>
            <a:rect r="r" b="b" t="t" l="l"/>
            <a:pathLst>
              <a:path h="5874140" w="15240000">
                <a:moveTo>
                  <a:pt x="0" y="0"/>
                </a:moveTo>
                <a:lnTo>
                  <a:pt x="15240000" y="0"/>
                </a:lnTo>
                <a:lnTo>
                  <a:pt x="15240000" y="5874140"/>
                </a:lnTo>
                <a:lnTo>
                  <a:pt x="0" y="58741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9547" t="-56691" r="0" b="-5646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82323" y="354013"/>
            <a:ext cx="2527031" cy="842344"/>
          </a:xfrm>
          <a:custGeom>
            <a:avLst/>
            <a:gdLst/>
            <a:ahLst/>
            <a:cxnLst/>
            <a:rect r="r" b="b" t="t" l="l"/>
            <a:pathLst>
              <a:path h="842344" w="2527031">
                <a:moveTo>
                  <a:pt x="0" y="0"/>
                </a:moveTo>
                <a:lnTo>
                  <a:pt x="2527030" y="0"/>
                </a:lnTo>
                <a:lnTo>
                  <a:pt x="2527030" y="842343"/>
                </a:lnTo>
                <a:lnTo>
                  <a:pt x="0" y="8423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5978915"/>
            <a:ext cx="15240000" cy="19894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Tealogy offers a dynamic tea café franchise model in India, featuring three formats: Pocket Café (150+ sq ft), Café (300+ sq ft), and Neo (1000+ sq ft). With over 430 outlets nationwide, Tealogy is renowned for its kulhad chai and pocket-friendly menu. Franchisees benefit from comprehensive support, including staff training, marketing assistance, and a proven business model. Investment ranges from ₹6–25 lakh, depending on the chosen format. Tealogy's commitment to quality and customer satisfaction makes it a compelling opportunity for aspiring entrepreneurs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684041" y="-296715"/>
            <a:ext cx="17310150" cy="8907383"/>
          </a:xfrm>
          <a:custGeom>
            <a:avLst/>
            <a:gdLst/>
            <a:ahLst/>
            <a:cxnLst/>
            <a:rect r="r" b="b" t="t" l="l"/>
            <a:pathLst>
              <a:path h="8907383" w="17310150">
                <a:moveTo>
                  <a:pt x="0" y="0"/>
                </a:moveTo>
                <a:lnTo>
                  <a:pt x="17310151" y="0"/>
                </a:lnTo>
                <a:lnTo>
                  <a:pt x="17310151" y="8907382"/>
                </a:lnTo>
                <a:lnTo>
                  <a:pt x="0" y="89073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165" t="0" r="-21165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-296715"/>
            <a:ext cx="15240000" cy="8773965"/>
            <a:chOff x="0" y="0"/>
            <a:chExt cx="4870712" cy="280416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0712" cy="2804164"/>
            </a:xfrm>
            <a:custGeom>
              <a:avLst/>
              <a:gdLst/>
              <a:ahLst/>
              <a:cxnLst/>
              <a:rect r="r" b="b" t="t" l="l"/>
              <a:pathLst>
                <a:path h="2804164" w="4870712">
                  <a:moveTo>
                    <a:pt x="0" y="0"/>
                  </a:moveTo>
                  <a:lnTo>
                    <a:pt x="4870712" y="0"/>
                  </a:lnTo>
                  <a:lnTo>
                    <a:pt x="4870712" y="2804164"/>
                  </a:lnTo>
                  <a:lnTo>
                    <a:pt x="0" y="2804164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37500"/>
                  </a:srgbClr>
                </a:gs>
                <a:gs pos="100000">
                  <a:srgbClr val="000000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4870712" cy="285178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49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4171254" y="5562026"/>
            <a:ext cx="650189" cy="650189"/>
          </a:xfrm>
          <a:custGeom>
            <a:avLst/>
            <a:gdLst/>
            <a:ahLst/>
            <a:cxnLst/>
            <a:rect r="r" b="b" t="t" l="l"/>
            <a:pathLst>
              <a:path h="650189" w="650189">
                <a:moveTo>
                  <a:pt x="0" y="0"/>
                </a:moveTo>
                <a:lnTo>
                  <a:pt x="650189" y="0"/>
                </a:lnTo>
                <a:lnTo>
                  <a:pt x="650189" y="650189"/>
                </a:lnTo>
                <a:lnTo>
                  <a:pt x="0" y="6501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3928785" y="2272488"/>
            <a:ext cx="746978" cy="746978"/>
            <a:chOff x="0" y="0"/>
            <a:chExt cx="6350000" cy="6350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CC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14108200" y="2447942"/>
            <a:ext cx="388149" cy="396071"/>
          </a:xfrm>
          <a:custGeom>
            <a:avLst/>
            <a:gdLst/>
            <a:ahLst/>
            <a:cxnLst/>
            <a:rect r="r" b="b" t="t" l="l"/>
            <a:pathLst>
              <a:path h="396071" w="388149">
                <a:moveTo>
                  <a:pt x="0" y="0"/>
                </a:moveTo>
                <a:lnTo>
                  <a:pt x="388149" y="0"/>
                </a:lnTo>
                <a:lnTo>
                  <a:pt x="388149" y="396070"/>
                </a:lnTo>
                <a:lnTo>
                  <a:pt x="0" y="39607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13924667" y="3474179"/>
            <a:ext cx="746978" cy="746978"/>
            <a:chOff x="0" y="0"/>
            <a:chExt cx="6350000" cy="6350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CC00"/>
            </a:solid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14092134" y="3700620"/>
            <a:ext cx="412044" cy="294096"/>
          </a:xfrm>
          <a:custGeom>
            <a:avLst/>
            <a:gdLst/>
            <a:ahLst/>
            <a:cxnLst/>
            <a:rect r="r" b="b" t="t" l="l"/>
            <a:pathLst>
              <a:path h="294096" w="412044">
                <a:moveTo>
                  <a:pt x="0" y="0"/>
                </a:moveTo>
                <a:lnTo>
                  <a:pt x="412044" y="0"/>
                </a:lnTo>
                <a:lnTo>
                  <a:pt x="412044" y="294097"/>
                </a:lnTo>
                <a:lnTo>
                  <a:pt x="0" y="29409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14021457" y="4620039"/>
            <a:ext cx="741637" cy="741637"/>
            <a:chOff x="0" y="0"/>
            <a:chExt cx="6350000" cy="6350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CC00"/>
            </a:solid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14224856" y="4763498"/>
            <a:ext cx="334838" cy="454719"/>
          </a:xfrm>
          <a:custGeom>
            <a:avLst/>
            <a:gdLst/>
            <a:ahLst/>
            <a:cxnLst/>
            <a:rect r="r" b="b" t="t" l="l"/>
            <a:pathLst>
              <a:path h="454719" w="334838">
                <a:moveTo>
                  <a:pt x="0" y="0"/>
                </a:moveTo>
                <a:lnTo>
                  <a:pt x="334838" y="0"/>
                </a:lnTo>
                <a:lnTo>
                  <a:pt x="334838" y="454719"/>
                </a:lnTo>
                <a:lnTo>
                  <a:pt x="0" y="45471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0" y="0"/>
            <a:ext cx="6391997" cy="8477250"/>
          </a:xfrm>
          <a:custGeom>
            <a:avLst/>
            <a:gdLst/>
            <a:ahLst/>
            <a:cxnLst/>
            <a:rect r="r" b="b" t="t" l="l"/>
            <a:pathLst>
              <a:path h="8477250" w="6391997">
                <a:moveTo>
                  <a:pt x="0" y="0"/>
                </a:moveTo>
                <a:lnTo>
                  <a:pt x="6391997" y="0"/>
                </a:lnTo>
                <a:lnTo>
                  <a:pt x="6391997" y="8477250"/>
                </a:lnTo>
                <a:lnTo>
                  <a:pt x="0" y="847725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5994" t="0" r="-5994" b="-26662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847725" y="767558"/>
            <a:ext cx="1833548" cy="611183"/>
          </a:xfrm>
          <a:custGeom>
            <a:avLst/>
            <a:gdLst/>
            <a:ahLst/>
            <a:cxnLst/>
            <a:rect r="r" b="b" t="t" l="l"/>
            <a:pathLst>
              <a:path h="611183" w="1833548">
                <a:moveTo>
                  <a:pt x="0" y="0"/>
                </a:moveTo>
                <a:lnTo>
                  <a:pt x="1833548" y="0"/>
                </a:lnTo>
                <a:lnTo>
                  <a:pt x="1833548" y="611182"/>
                </a:lnTo>
                <a:lnTo>
                  <a:pt x="0" y="61118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617969" y="7360285"/>
            <a:ext cx="12403488" cy="4813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920"/>
              </a:lnSpc>
            </a:pPr>
            <a:r>
              <a:rPr lang="en-US" sz="28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https://tealogy.in/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5286941" y="958849"/>
            <a:ext cx="9566377" cy="979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7980"/>
              </a:lnSpc>
            </a:pPr>
            <a:r>
              <a:rPr lang="en-US" sz="5700" spc="245">
                <a:solidFill>
                  <a:srgbClr val="FFCC00"/>
                </a:solidFill>
                <a:latin typeface="Anton"/>
                <a:ea typeface="Anton"/>
                <a:cs typeface="Anton"/>
                <a:sym typeface="Anton"/>
              </a:rPr>
              <a:t>Contact</a:t>
            </a:r>
            <a:r>
              <a:rPr lang="en-US" sz="5700" spc="245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 us 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767218" y="2494763"/>
            <a:ext cx="3891707" cy="349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+91 6269116000 / 6269120500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157037" y="3652995"/>
            <a:ext cx="5524726" cy="349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800"/>
              </a:lnSpc>
            </a:pPr>
            <a:r>
              <a:rPr lang="en-US" sz="20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business@tealogy.in / franchise@tealogy.in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6199817" y="4572061"/>
            <a:ext cx="7481946" cy="989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659"/>
              </a:lnSpc>
            </a:pPr>
            <a:r>
              <a:rPr lang="en-US" sz="1899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503-A/B, 5th Floor Princess Business Sky Park, Block no. 23,24</a:t>
            </a:r>
          </a:p>
          <a:p>
            <a:pPr algn="r">
              <a:lnSpc>
                <a:spcPts val="2659"/>
              </a:lnSpc>
            </a:pPr>
            <a:r>
              <a:rPr lang="en-US" sz="1899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AB Rd, Indore, Madhya Pradesh 452001</a:t>
            </a:r>
          </a:p>
          <a:p>
            <a:pPr algn="r">
              <a:lnSpc>
                <a:spcPts val="2659"/>
              </a:lnSpc>
            </a:pPr>
          </a:p>
        </p:txBody>
      </p:sp>
      <p:sp>
        <p:nvSpPr>
          <p:cNvPr name="TextBox 23" id="23"/>
          <p:cNvSpPr txBox="true"/>
          <p:nvPr/>
        </p:nvSpPr>
        <p:spPr>
          <a:xfrm rot="0">
            <a:off x="9266181" y="5680428"/>
            <a:ext cx="4415582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800"/>
              </a:lnSpc>
            </a:pPr>
            <a:r>
              <a:rPr lang="en-US" sz="20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https://tealogy.in/teacafe-franchise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B181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0473083" cy="8477250"/>
          </a:xfrm>
          <a:custGeom>
            <a:avLst/>
            <a:gdLst/>
            <a:ahLst/>
            <a:cxnLst/>
            <a:rect r="r" b="b" t="t" l="l"/>
            <a:pathLst>
              <a:path h="8477250" w="10473083">
                <a:moveTo>
                  <a:pt x="0" y="0"/>
                </a:moveTo>
                <a:lnTo>
                  <a:pt x="10473083" y="0"/>
                </a:lnTo>
                <a:lnTo>
                  <a:pt x="10473083" y="8477250"/>
                </a:lnTo>
                <a:lnTo>
                  <a:pt x="0" y="84772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028" t="-6875" r="0" b="-6875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828618" y="550474"/>
            <a:ext cx="1783506" cy="594502"/>
          </a:xfrm>
          <a:custGeom>
            <a:avLst/>
            <a:gdLst/>
            <a:ahLst/>
            <a:cxnLst/>
            <a:rect r="r" b="b" t="t" l="l"/>
            <a:pathLst>
              <a:path h="594502" w="1783506">
                <a:moveTo>
                  <a:pt x="0" y="0"/>
                </a:moveTo>
                <a:lnTo>
                  <a:pt x="1783505" y="0"/>
                </a:lnTo>
                <a:lnTo>
                  <a:pt x="1783505" y="594502"/>
                </a:lnTo>
                <a:lnTo>
                  <a:pt x="0" y="5945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473083" y="2747161"/>
            <a:ext cx="4766917" cy="2309263"/>
          </a:xfrm>
          <a:custGeom>
            <a:avLst/>
            <a:gdLst/>
            <a:ahLst/>
            <a:cxnLst/>
            <a:rect r="r" b="b" t="t" l="l"/>
            <a:pathLst>
              <a:path h="2309263" w="4766917">
                <a:moveTo>
                  <a:pt x="0" y="0"/>
                </a:moveTo>
                <a:lnTo>
                  <a:pt x="4766917" y="0"/>
                </a:lnTo>
                <a:lnTo>
                  <a:pt x="4766917" y="2309263"/>
                </a:lnTo>
                <a:lnTo>
                  <a:pt x="0" y="230926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287" t="0" r="-3287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788872" y="5958876"/>
            <a:ext cx="4135338" cy="10947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DAGmv2Hwrzg</dc:identifier>
  <dcterms:modified xsi:type="dcterms:W3CDTF">2011-08-01T06:04:30Z</dcterms:modified>
  <cp:revision>1</cp:revision>
  <dc:title>Tealogy Franchise</dc:title>
</cp:coreProperties>
</file>