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Tenor Sans" charset="1" panose="02000000000000000000"/>
      <p:regular r:id="rId10"/>
    </p:embeddedFont>
    <p:embeddedFont>
      <p:font typeface="Bricolage Grotesque Bold" charset="1" panose="020B0605040402000204"/>
      <p:regular r:id="rId11"/>
    </p:embeddedFont>
    <p:embeddedFont>
      <p:font typeface="Bricolage Grotesque" charset="1" panose="020B0605040402000204"/>
      <p:regular r:id="rId12"/>
    </p:embeddedFont>
    <p:embeddedFont>
      <p:font typeface="Glacial Indifference" charset="1" panose="00000000000000000000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https://tealogy.in/state/tea-cafe-franchise-delhi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Relationship Id="rId3" Target="../media/image2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jpeg" Type="http://schemas.openxmlformats.org/officeDocument/2006/relationships/image"/><Relationship Id="rId3" Target="../media/image2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jpeg" Type="http://schemas.openxmlformats.org/officeDocument/2006/relationships/image"/><Relationship Id="rId3" Target="../media/image2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833290" cy="159372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833290" cy="1593725"/>
            </a:xfrm>
            <a:custGeom>
              <a:avLst/>
              <a:gdLst/>
              <a:ahLst/>
              <a:cxnLst/>
              <a:rect r="r" b="b" t="t" l="l"/>
              <a:pathLst>
                <a:path h="1593725" w="2833290">
                  <a:moveTo>
                    <a:pt x="0" y="0"/>
                  </a:moveTo>
                  <a:lnTo>
                    <a:pt x="2833290" y="0"/>
                  </a:lnTo>
                  <a:lnTo>
                    <a:pt x="2833290" y="1593725"/>
                  </a:lnTo>
                  <a:lnTo>
                    <a:pt x="0" y="1593725"/>
                  </a:lnTo>
                  <a:close/>
                </a:path>
              </a:pathLst>
            </a:custGeom>
            <a:blipFill>
              <a:blip r:embed="rId2"/>
              <a:stretch>
                <a:fillRect l="-28124" t="0" r="-28124" b="0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496653" y="657225"/>
            <a:ext cx="1471195" cy="768625"/>
          </a:xfrm>
          <a:custGeom>
            <a:avLst/>
            <a:gdLst/>
            <a:ahLst/>
            <a:cxnLst/>
            <a:rect r="r" b="b" t="t" l="l"/>
            <a:pathLst>
              <a:path h="768625" w="1471195">
                <a:moveTo>
                  <a:pt x="0" y="0"/>
                </a:moveTo>
                <a:lnTo>
                  <a:pt x="1471195" y="0"/>
                </a:lnTo>
                <a:lnTo>
                  <a:pt x="1471195" y="768625"/>
                </a:lnTo>
                <a:lnTo>
                  <a:pt x="0" y="76862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9995742" y="6543102"/>
            <a:ext cx="8292258" cy="2715198"/>
            <a:chOff x="0" y="0"/>
            <a:chExt cx="2183969" cy="715114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2183969" cy="715114"/>
            </a:xfrm>
            <a:custGeom>
              <a:avLst/>
              <a:gdLst/>
              <a:ahLst/>
              <a:cxnLst/>
              <a:rect r="r" b="b" t="t" l="l"/>
              <a:pathLst>
                <a:path h="715114" w="2183969">
                  <a:moveTo>
                    <a:pt x="0" y="0"/>
                  </a:moveTo>
                  <a:lnTo>
                    <a:pt x="2183969" y="0"/>
                  </a:lnTo>
                  <a:lnTo>
                    <a:pt x="2183969" y="715114"/>
                  </a:lnTo>
                  <a:lnTo>
                    <a:pt x="0" y="715114"/>
                  </a:lnTo>
                  <a:close/>
                </a:path>
              </a:pathLst>
            </a:custGeom>
            <a:solidFill>
              <a:srgbClr val="472B17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2183969" cy="75321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8" id="8"/>
          <p:cNvSpPr txBox="true"/>
          <p:nvPr/>
        </p:nvSpPr>
        <p:spPr>
          <a:xfrm rot="0">
            <a:off x="9995742" y="8048133"/>
            <a:ext cx="8327626" cy="92455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620"/>
              </a:lnSpc>
            </a:pPr>
            <a:r>
              <a:rPr lang="en-US" sz="3300" u="sng">
                <a:solidFill>
                  <a:srgbClr val="FFFFFF"/>
                </a:solidFill>
                <a:latin typeface="Tenor Sans"/>
                <a:ea typeface="Tenor Sans"/>
                <a:cs typeface="Tenor Sans"/>
                <a:sym typeface="Tenor Sans"/>
                <a:hlinkClick r:id="rId4" tooltip="https://tealogy.in/state/tea-cafe-franchise-delhi"/>
              </a:rPr>
              <a:t>Top Tea Franchise</a:t>
            </a:r>
          </a:p>
          <a:p>
            <a:pPr algn="ctr">
              <a:lnSpc>
                <a:spcPts val="2660"/>
              </a:lnSpc>
            </a:pPr>
            <a:r>
              <a:rPr lang="en-US" sz="1900">
                <a:solidFill>
                  <a:srgbClr val="FFFFFF"/>
                </a:solidFill>
                <a:latin typeface="Tenor Sans"/>
                <a:ea typeface="Tenor Sans"/>
                <a:cs typeface="Tenor Sans"/>
                <a:sym typeface="Tenor Sans"/>
              </a:rPr>
              <a:t>Visit -https://tealogy.in/state/tea-cafe-franchise-delhi 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1109614" y="6400227"/>
            <a:ext cx="6149686" cy="12033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800"/>
              </a:lnSpc>
            </a:pPr>
            <a:r>
              <a:rPr lang="en-US" sz="7000" b="true">
                <a:solidFill>
                  <a:srgbClr val="FFFFFF"/>
                </a:solidFill>
                <a:latin typeface="Bricolage Grotesque Bold"/>
                <a:ea typeface="Bricolage Grotesque Bold"/>
                <a:cs typeface="Bricolage Grotesque Bold"/>
                <a:sym typeface="Bricolage Grotesque Bold"/>
              </a:rPr>
              <a:t>Te</a:t>
            </a:r>
            <a:r>
              <a:rPr lang="en-US" b="true" sz="7000">
                <a:solidFill>
                  <a:srgbClr val="FFFFFF"/>
                </a:solidFill>
                <a:latin typeface="Bricolage Grotesque Bold"/>
                <a:ea typeface="Bricolage Grotesque Bold"/>
                <a:cs typeface="Bricolage Grotesque Bold"/>
                <a:sym typeface="Bricolage Grotesque Bold"/>
              </a:rPr>
              <a:t>alogy 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7764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8272573"/>
            <a:chOff x="0" y="0"/>
            <a:chExt cx="4594451" cy="207829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594451" cy="2078299"/>
            </a:xfrm>
            <a:custGeom>
              <a:avLst/>
              <a:gdLst/>
              <a:ahLst/>
              <a:cxnLst/>
              <a:rect r="r" b="b" t="t" l="l"/>
              <a:pathLst>
                <a:path h="2078299" w="4594451">
                  <a:moveTo>
                    <a:pt x="0" y="0"/>
                  </a:moveTo>
                  <a:lnTo>
                    <a:pt x="4594451" y="0"/>
                  </a:lnTo>
                  <a:lnTo>
                    <a:pt x="4594451" y="2078299"/>
                  </a:lnTo>
                  <a:lnTo>
                    <a:pt x="0" y="2078299"/>
                  </a:lnTo>
                  <a:close/>
                </a:path>
              </a:pathLst>
            </a:custGeom>
            <a:blipFill>
              <a:blip r:embed="rId2"/>
              <a:stretch>
                <a:fillRect l="0" t="-11898" r="0" b="-11898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496653" y="657225"/>
            <a:ext cx="1471195" cy="768625"/>
          </a:xfrm>
          <a:custGeom>
            <a:avLst/>
            <a:gdLst/>
            <a:ahLst/>
            <a:cxnLst/>
            <a:rect r="r" b="b" t="t" l="l"/>
            <a:pathLst>
              <a:path h="768625" w="1471195">
                <a:moveTo>
                  <a:pt x="0" y="0"/>
                </a:moveTo>
                <a:lnTo>
                  <a:pt x="1471195" y="0"/>
                </a:lnTo>
                <a:lnTo>
                  <a:pt x="1471195" y="768625"/>
                </a:lnTo>
                <a:lnTo>
                  <a:pt x="0" y="76862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768734" y="8530590"/>
            <a:ext cx="16750533" cy="14077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80"/>
              </a:lnSpc>
            </a:pPr>
            <a:r>
              <a:rPr lang="en-US" sz="2700">
                <a:solidFill>
                  <a:srgbClr val="FFFFFF"/>
                </a:solidFill>
                <a:latin typeface="Bricolage Grotesque"/>
                <a:ea typeface="Bricolage Grotesque"/>
                <a:cs typeface="Bricolage Grotesque"/>
                <a:sym typeface="Bricolage Grotesque"/>
              </a:rPr>
              <a:t>Tealogy offers exciting Tea &amp; Cafe Franchise opportunities in Delhi, providing a proven business model, quality products, and comprehensive support for entrepreneurs looking to succeed in the beverage industry.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7764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-102291"/>
            <a:ext cx="18288000" cy="7677412"/>
            <a:chOff x="0" y="0"/>
            <a:chExt cx="4646397" cy="195058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646397" cy="1950585"/>
            </a:xfrm>
            <a:custGeom>
              <a:avLst/>
              <a:gdLst/>
              <a:ahLst/>
              <a:cxnLst/>
              <a:rect r="r" b="b" t="t" l="l"/>
              <a:pathLst>
                <a:path h="1950585" w="4646397">
                  <a:moveTo>
                    <a:pt x="0" y="0"/>
                  </a:moveTo>
                  <a:lnTo>
                    <a:pt x="4646397" y="0"/>
                  </a:lnTo>
                  <a:lnTo>
                    <a:pt x="4646397" y="1950585"/>
                  </a:lnTo>
                  <a:lnTo>
                    <a:pt x="0" y="1950585"/>
                  </a:lnTo>
                  <a:close/>
                </a:path>
              </a:pathLst>
            </a:custGeom>
            <a:blipFill>
              <a:blip r:embed="rId2"/>
              <a:stretch>
                <a:fillRect l="0" t="-4137" r="0" b="-4137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3154003" y="98150"/>
            <a:ext cx="1471195" cy="768625"/>
          </a:xfrm>
          <a:custGeom>
            <a:avLst/>
            <a:gdLst/>
            <a:ahLst/>
            <a:cxnLst/>
            <a:rect r="r" b="b" t="t" l="l"/>
            <a:pathLst>
              <a:path h="768625" w="1471195">
                <a:moveTo>
                  <a:pt x="0" y="0"/>
                </a:moveTo>
                <a:lnTo>
                  <a:pt x="1471195" y="0"/>
                </a:lnTo>
                <a:lnTo>
                  <a:pt x="1471195" y="768625"/>
                </a:lnTo>
                <a:lnTo>
                  <a:pt x="0" y="76862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6476214" y="7681064"/>
            <a:ext cx="4944217" cy="5803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60"/>
              </a:lnSpc>
            </a:pPr>
            <a:r>
              <a:rPr lang="en-US" sz="3400" b="true">
                <a:solidFill>
                  <a:srgbClr val="FFFFFF"/>
                </a:solidFill>
                <a:latin typeface="Bricolage Grotesque Bold"/>
                <a:ea typeface="Bricolage Grotesque Bold"/>
                <a:cs typeface="Bricolage Grotesque Bold"/>
                <a:sym typeface="Bricolage Grotesque Bold"/>
              </a:rPr>
              <a:t>Contact Us 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2536615" y="8393430"/>
            <a:ext cx="13550217" cy="16725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60"/>
              </a:lnSpc>
            </a:pPr>
            <a:r>
              <a:rPr lang="en-US" sz="2400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503-A/B, 5th Floor Princess Business Sky Park, Block no. 23,24 SCH No.54, PU-3 Commercial,</a:t>
            </a:r>
          </a:p>
          <a:p>
            <a:pPr algn="ctr">
              <a:lnSpc>
                <a:spcPts val="3360"/>
              </a:lnSpc>
            </a:pPr>
            <a:r>
              <a:rPr lang="en-US" sz="2400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Opp C21, AB Rd, Indore, Madhya Pradesh 452001</a:t>
            </a:r>
          </a:p>
          <a:p>
            <a:pPr algn="ctr">
              <a:lnSpc>
                <a:spcPts val="3360"/>
              </a:lnSpc>
            </a:pPr>
            <a:r>
              <a:rPr lang="en-US" sz="2400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Phone: +91 6269116000 / 6269120500</a:t>
            </a:r>
          </a:p>
          <a:p>
            <a:pPr algn="ctr">
              <a:lnSpc>
                <a:spcPts val="3360"/>
              </a:lnSpc>
            </a:pPr>
            <a:r>
              <a:rPr lang="en-US" sz="2400">
                <a:solidFill>
                  <a:srgbClr val="FFFFFF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Email: business@tealogy.in / franchise@tealogy.in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A7764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8806488"/>
          </a:xfrm>
          <a:custGeom>
            <a:avLst/>
            <a:gdLst/>
            <a:ahLst/>
            <a:cxnLst/>
            <a:rect r="r" b="b" t="t" l="l"/>
            <a:pathLst>
              <a:path h="8806488" w="18288000">
                <a:moveTo>
                  <a:pt x="0" y="0"/>
                </a:moveTo>
                <a:lnTo>
                  <a:pt x="18288000" y="0"/>
                </a:lnTo>
                <a:lnTo>
                  <a:pt x="18288000" y="8806488"/>
                </a:lnTo>
                <a:lnTo>
                  <a:pt x="0" y="880648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102" t="-3846" r="0" b="-3503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496653" y="657225"/>
            <a:ext cx="1471195" cy="768625"/>
          </a:xfrm>
          <a:custGeom>
            <a:avLst/>
            <a:gdLst/>
            <a:ahLst/>
            <a:cxnLst/>
            <a:rect r="r" b="b" t="t" l="l"/>
            <a:pathLst>
              <a:path h="768625" w="1471195">
                <a:moveTo>
                  <a:pt x="0" y="0"/>
                </a:moveTo>
                <a:lnTo>
                  <a:pt x="1471195" y="0"/>
                </a:lnTo>
                <a:lnTo>
                  <a:pt x="1471195" y="768625"/>
                </a:lnTo>
                <a:lnTo>
                  <a:pt x="0" y="76862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5009752" y="8720763"/>
            <a:ext cx="9096409" cy="13938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600"/>
              </a:lnSpc>
            </a:pPr>
            <a:r>
              <a:rPr lang="en-US" sz="4000" b="true">
                <a:solidFill>
                  <a:srgbClr val="472B17"/>
                </a:solidFill>
                <a:latin typeface="Bricolage Grotesque Bold"/>
                <a:ea typeface="Bricolage Grotesque Bold"/>
                <a:cs typeface="Bricolage Grotesque Bold"/>
                <a:sym typeface="Bricolage Grotesque Bold"/>
              </a:rPr>
              <a:t>Thank You</a:t>
            </a:r>
          </a:p>
          <a:p>
            <a:pPr algn="ctr">
              <a:lnSpc>
                <a:spcPts val="5600"/>
              </a:lnSpc>
            </a:pPr>
          </a:p>
        </p:txBody>
      </p:sp>
      <p:sp>
        <p:nvSpPr>
          <p:cNvPr name="TextBox 5" id="5"/>
          <p:cNvSpPr txBox="true"/>
          <p:nvPr/>
        </p:nvSpPr>
        <p:spPr>
          <a:xfrm rot="0">
            <a:off x="6145600" y="9438941"/>
            <a:ext cx="7992219" cy="4152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60"/>
              </a:lnSpc>
            </a:pPr>
            <a:r>
              <a:rPr lang="en-US" sz="2400">
                <a:solidFill>
                  <a:srgbClr val="472B17"/>
                </a:solidFill>
                <a:latin typeface="Tenor Sans"/>
                <a:ea typeface="Tenor Sans"/>
                <a:cs typeface="Tenor Sans"/>
                <a:sym typeface="Tenor Sans"/>
              </a:rPr>
              <a:t>Visit -https://tealogy.in/state/tea-cafe-franchise-delhi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DAGp9eevRjw</dc:identifier>
  <dcterms:modified xsi:type="dcterms:W3CDTF">2011-08-01T06:04:30Z</dcterms:modified>
  <cp:revision>1</cp:revision>
  <dc:title>Top Tea Franchise</dc:title>
</cp:coreProperties>
</file>