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5240000" cy="8470900"/>
  <p:notesSz cx="6858000" cy="9144000"/>
  <p:embeddedFontLst>
    <p:embeddedFont>
      <p:font typeface="Anton" charset="1" panose="00000500000000000000"/>
      <p:regular r:id="rId11"/>
    </p:embeddedFont>
    <p:embeddedFont>
      <p:font typeface="Canva Sans Bold" charset="1" panose="020B0803030501040103"/>
      <p:regular r:id="rId12"/>
    </p:embeddedFont>
    <p:embeddedFont>
      <p:font typeface="Canva Sans" charset="1" panose="020B0503030501040103"/>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https://tealogy.in/city/tea-cafe-franchise-hyderabad"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png" Type="http://schemas.openxmlformats.org/officeDocument/2006/relationships/image"/><Relationship Id="rId11" Target="../media/image11.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6.png" Type="http://schemas.openxmlformats.org/officeDocument/2006/relationships/image"/><Relationship Id="rId7" Target="../media/image7.svg" Type="http://schemas.openxmlformats.org/officeDocument/2006/relationships/image"/><Relationship Id="rId8" Target="../media/image8.png" Type="http://schemas.openxmlformats.org/officeDocument/2006/relationships/image"/><Relationship Id="rId9" Target="../media/image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84041" y="-296715"/>
            <a:ext cx="17310150" cy="8907383"/>
          </a:xfrm>
          <a:custGeom>
            <a:avLst/>
            <a:gdLst/>
            <a:ahLst/>
            <a:cxnLst/>
            <a:rect r="r" b="b" t="t" l="l"/>
            <a:pathLst>
              <a:path h="8907383" w="17310150">
                <a:moveTo>
                  <a:pt x="0" y="0"/>
                </a:moveTo>
                <a:lnTo>
                  <a:pt x="17310151" y="0"/>
                </a:lnTo>
                <a:lnTo>
                  <a:pt x="17310151" y="8907382"/>
                </a:lnTo>
                <a:lnTo>
                  <a:pt x="0" y="8907382"/>
                </a:lnTo>
                <a:lnTo>
                  <a:pt x="0" y="0"/>
                </a:lnTo>
                <a:close/>
              </a:path>
            </a:pathLst>
          </a:custGeom>
          <a:blipFill>
            <a:blip r:embed="rId2"/>
            <a:stretch>
              <a:fillRect l="-21165" t="0" r="-21165" b="0"/>
            </a:stretch>
          </a:blipFill>
        </p:spPr>
      </p:sp>
      <p:grpSp>
        <p:nvGrpSpPr>
          <p:cNvPr name="Group 3" id="3"/>
          <p:cNvGrpSpPr/>
          <p:nvPr/>
        </p:nvGrpSpPr>
        <p:grpSpPr>
          <a:xfrm rot="0">
            <a:off x="0" y="-296715"/>
            <a:ext cx="15240000" cy="8773965"/>
            <a:chOff x="0" y="0"/>
            <a:chExt cx="4870712" cy="2804164"/>
          </a:xfrm>
        </p:grpSpPr>
        <p:sp>
          <p:nvSpPr>
            <p:cNvPr name="Freeform 4" id="4"/>
            <p:cNvSpPr/>
            <p:nvPr/>
          </p:nvSpPr>
          <p:spPr>
            <a:xfrm flipH="false" flipV="false" rot="0">
              <a:off x="0" y="0"/>
              <a:ext cx="4870712" cy="2804164"/>
            </a:xfrm>
            <a:custGeom>
              <a:avLst/>
              <a:gdLst/>
              <a:ahLst/>
              <a:cxnLst/>
              <a:rect r="r" b="b" t="t" l="l"/>
              <a:pathLst>
                <a:path h="2804164" w="4870712">
                  <a:moveTo>
                    <a:pt x="0" y="0"/>
                  </a:moveTo>
                  <a:lnTo>
                    <a:pt x="4870712" y="0"/>
                  </a:lnTo>
                  <a:lnTo>
                    <a:pt x="4870712" y="2804164"/>
                  </a:lnTo>
                  <a:lnTo>
                    <a:pt x="0" y="2804164"/>
                  </a:lnTo>
                  <a:close/>
                </a:path>
              </a:pathLst>
            </a:custGeom>
            <a:gradFill rotWithShape="true">
              <a:gsLst>
                <a:gs pos="0">
                  <a:srgbClr val="000000">
                    <a:alpha val="37500"/>
                  </a:srgbClr>
                </a:gs>
                <a:gs pos="100000">
                  <a:srgbClr val="000000">
                    <a:alpha val="100000"/>
                  </a:srgbClr>
                </a:gs>
              </a:gsLst>
              <a:lin ang="0"/>
            </a:gradFill>
          </p:spPr>
        </p:sp>
        <p:sp>
          <p:nvSpPr>
            <p:cNvPr name="TextBox 5" id="5"/>
            <p:cNvSpPr txBox="true"/>
            <p:nvPr/>
          </p:nvSpPr>
          <p:spPr>
            <a:xfrm>
              <a:off x="0" y="-28575"/>
              <a:ext cx="4870712" cy="2832739"/>
            </a:xfrm>
            <a:prstGeom prst="rect">
              <a:avLst/>
            </a:prstGeom>
          </p:spPr>
          <p:txBody>
            <a:bodyPr anchor="ctr" rtlCol="false" tIns="50800" lIns="50800" bIns="50800" rIns="50800"/>
            <a:lstStyle/>
            <a:p>
              <a:pPr algn="ctr">
                <a:lnSpc>
                  <a:spcPts val="2239"/>
                </a:lnSpc>
                <a:spcBef>
                  <a:spcPct val="0"/>
                </a:spcBef>
              </a:pPr>
            </a:p>
          </p:txBody>
        </p:sp>
      </p:grpSp>
      <p:sp>
        <p:nvSpPr>
          <p:cNvPr name="Freeform 6" id="6"/>
          <p:cNvSpPr/>
          <p:nvPr/>
        </p:nvSpPr>
        <p:spPr>
          <a:xfrm flipH="false" flipV="false" rot="0">
            <a:off x="847725" y="4238625"/>
            <a:ext cx="4303135" cy="1434378"/>
          </a:xfrm>
          <a:custGeom>
            <a:avLst/>
            <a:gdLst/>
            <a:ahLst/>
            <a:cxnLst/>
            <a:rect r="r" b="b" t="t" l="l"/>
            <a:pathLst>
              <a:path h="1434378" w="4303135">
                <a:moveTo>
                  <a:pt x="0" y="0"/>
                </a:moveTo>
                <a:lnTo>
                  <a:pt x="4303135" y="0"/>
                </a:lnTo>
                <a:lnTo>
                  <a:pt x="4303135" y="1434378"/>
                </a:lnTo>
                <a:lnTo>
                  <a:pt x="0" y="1434378"/>
                </a:lnTo>
                <a:lnTo>
                  <a:pt x="0" y="0"/>
                </a:lnTo>
                <a:close/>
              </a:path>
            </a:pathLst>
          </a:custGeom>
          <a:blipFill>
            <a:blip r:embed="rId3"/>
            <a:stretch>
              <a:fillRect l="0" t="0" r="0" b="0"/>
            </a:stretch>
          </a:blipFill>
        </p:spPr>
      </p:sp>
      <p:sp>
        <p:nvSpPr>
          <p:cNvPr name="Freeform 7" id="7"/>
          <p:cNvSpPr/>
          <p:nvPr/>
        </p:nvSpPr>
        <p:spPr>
          <a:xfrm flipH="false" flipV="false" rot="0">
            <a:off x="14116753" y="7354003"/>
            <a:ext cx="551044" cy="551044"/>
          </a:xfrm>
          <a:custGeom>
            <a:avLst/>
            <a:gdLst/>
            <a:ahLst/>
            <a:cxnLst/>
            <a:rect r="r" b="b" t="t" l="l"/>
            <a:pathLst>
              <a:path h="551044" w="551044">
                <a:moveTo>
                  <a:pt x="0" y="0"/>
                </a:moveTo>
                <a:lnTo>
                  <a:pt x="551044" y="0"/>
                </a:lnTo>
                <a:lnTo>
                  <a:pt x="551044" y="551044"/>
                </a:lnTo>
                <a:lnTo>
                  <a:pt x="0" y="55104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6141531" y="1728372"/>
            <a:ext cx="8526249" cy="3382659"/>
          </a:xfrm>
          <a:prstGeom prst="rect">
            <a:avLst/>
          </a:prstGeom>
        </p:spPr>
        <p:txBody>
          <a:bodyPr anchor="t" rtlCol="false" tIns="0" lIns="0" bIns="0" rIns="0">
            <a:spAutoFit/>
          </a:bodyPr>
          <a:lstStyle/>
          <a:p>
            <a:pPr algn="r">
              <a:lnSpc>
                <a:spcPts val="13579"/>
              </a:lnSpc>
            </a:pPr>
            <a:r>
              <a:rPr lang="en-US" sz="9699">
                <a:solidFill>
                  <a:srgbClr val="FFFFFF"/>
                </a:solidFill>
                <a:latin typeface="Anton"/>
                <a:ea typeface="Anton"/>
                <a:cs typeface="Anton"/>
                <a:sym typeface="Anton"/>
              </a:rPr>
              <a:t>Tea Franchise in Hyderabad</a:t>
            </a:r>
          </a:p>
        </p:txBody>
      </p:sp>
      <p:sp>
        <p:nvSpPr>
          <p:cNvPr name="TextBox 9" id="9"/>
          <p:cNvSpPr txBox="true"/>
          <p:nvPr/>
        </p:nvSpPr>
        <p:spPr>
          <a:xfrm rot="0">
            <a:off x="11499388" y="6652896"/>
            <a:ext cx="3353931" cy="976629"/>
          </a:xfrm>
          <a:prstGeom prst="rect">
            <a:avLst/>
          </a:prstGeom>
        </p:spPr>
        <p:txBody>
          <a:bodyPr anchor="t" rtlCol="false" tIns="0" lIns="0" bIns="0" rIns="0">
            <a:spAutoFit/>
          </a:bodyPr>
          <a:lstStyle/>
          <a:p>
            <a:pPr algn="r">
              <a:lnSpc>
                <a:spcPts val="3920"/>
              </a:lnSpc>
            </a:pPr>
            <a:r>
              <a:rPr lang="en-US" sz="2800" b="true">
                <a:solidFill>
                  <a:srgbClr val="FFCC00"/>
                </a:solidFill>
                <a:latin typeface="Canva Sans Bold"/>
                <a:ea typeface="Canva Sans Bold"/>
                <a:cs typeface="Canva Sans Bold"/>
                <a:sym typeface="Canva Sans Bold"/>
              </a:rPr>
              <a:t>Visit To Know More </a:t>
            </a:r>
          </a:p>
          <a:p>
            <a:pPr algn="r">
              <a:lnSpc>
                <a:spcPts val="3920"/>
              </a:lnSpc>
            </a:pPr>
          </a:p>
        </p:txBody>
      </p:sp>
      <p:sp>
        <p:nvSpPr>
          <p:cNvPr name="TextBox 10" id="10"/>
          <p:cNvSpPr txBox="true"/>
          <p:nvPr/>
        </p:nvSpPr>
        <p:spPr>
          <a:xfrm rot="0">
            <a:off x="1545838" y="7360285"/>
            <a:ext cx="12403488" cy="481329"/>
          </a:xfrm>
          <a:prstGeom prst="rect">
            <a:avLst/>
          </a:prstGeom>
        </p:spPr>
        <p:txBody>
          <a:bodyPr anchor="t" rtlCol="false" tIns="0" lIns="0" bIns="0" rIns="0">
            <a:spAutoFit/>
          </a:bodyPr>
          <a:lstStyle/>
          <a:p>
            <a:pPr algn="r">
              <a:lnSpc>
                <a:spcPts val="3920"/>
              </a:lnSpc>
            </a:pPr>
            <a:r>
              <a:rPr lang="en-US" sz="2800" b="true">
                <a:solidFill>
                  <a:srgbClr val="FFFFFF"/>
                </a:solidFill>
                <a:latin typeface="Canva Sans Bold"/>
                <a:ea typeface="Canva Sans Bold"/>
                <a:cs typeface="Canva Sans Bold"/>
                <a:sym typeface="Canva Sans Bold"/>
              </a:rPr>
              <a:t>https://tealogy.in/city/tea-cafe-franchise-hyderabad</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84041" y="-296715"/>
            <a:ext cx="17310150" cy="8907383"/>
          </a:xfrm>
          <a:custGeom>
            <a:avLst/>
            <a:gdLst/>
            <a:ahLst/>
            <a:cxnLst/>
            <a:rect r="r" b="b" t="t" l="l"/>
            <a:pathLst>
              <a:path h="8907383" w="17310150">
                <a:moveTo>
                  <a:pt x="0" y="0"/>
                </a:moveTo>
                <a:lnTo>
                  <a:pt x="17310151" y="0"/>
                </a:lnTo>
                <a:lnTo>
                  <a:pt x="17310151" y="8907382"/>
                </a:lnTo>
                <a:lnTo>
                  <a:pt x="0" y="8907382"/>
                </a:lnTo>
                <a:lnTo>
                  <a:pt x="0" y="0"/>
                </a:lnTo>
                <a:close/>
              </a:path>
            </a:pathLst>
          </a:custGeom>
          <a:blipFill>
            <a:blip r:embed="rId2"/>
            <a:stretch>
              <a:fillRect l="-21165" t="0" r="-21165" b="0"/>
            </a:stretch>
          </a:blipFill>
        </p:spPr>
      </p:sp>
      <p:grpSp>
        <p:nvGrpSpPr>
          <p:cNvPr name="Group 3" id="3"/>
          <p:cNvGrpSpPr/>
          <p:nvPr/>
        </p:nvGrpSpPr>
        <p:grpSpPr>
          <a:xfrm rot="0">
            <a:off x="0" y="-296715"/>
            <a:ext cx="15240000" cy="8773965"/>
            <a:chOff x="0" y="0"/>
            <a:chExt cx="4870712" cy="2804164"/>
          </a:xfrm>
        </p:grpSpPr>
        <p:sp>
          <p:nvSpPr>
            <p:cNvPr name="Freeform 4" id="4"/>
            <p:cNvSpPr/>
            <p:nvPr/>
          </p:nvSpPr>
          <p:spPr>
            <a:xfrm flipH="false" flipV="false" rot="0">
              <a:off x="0" y="0"/>
              <a:ext cx="4870712" cy="2804164"/>
            </a:xfrm>
            <a:custGeom>
              <a:avLst/>
              <a:gdLst/>
              <a:ahLst/>
              <a:cxnLst/>
              <a:rect r="r" b="b" t="t" l="l"/>
              <a:pathLst>
                <a:path h="2804164" w="4870712">
                  <a:moveTo>
                    <a:pt x="0" y="0"/>
                  </a:moveTo>
                  <a:lnTo>
                    <a:pt x="4870712" y="0"/>
                  </a:lnTo>
                  <a:lnTo>
                    <a:pt x="4870712" y="2804164"/>
                  </a:lnTo>
                  <a:lnTo>
                    <a:pt x="0" y="2804164"/>
                  </a:lnTo>
                  <a:close/>
                </a:path>
              </a:pathLst>
            </a:custGeom>
            <a:gradFill rotWithShape="true">
              <a:gsLst>
                <a:gs pos="0">
                  <a:srgbClr val="000000">
                    <a:alpha val="37500"/>
                  </a:srgbClr>
                </a:gs>
                <a:gs pos="100000">
                  <a:srgbClr val="000000">
                    <a:alpha val="100000"/>
                  </a:srgbClr>
                </a:gs>
              </a:gsLst>
              <a:lin ang="0"/>
            </a:gradFill>
          </p:spPr>
        </p:sp>
        <p:sp>
          <p:nvSpPr>
            <p:cNvPr name="TextBox 5" id="5"/>
            <p:cNvSpPr txBox="true"/>
            <p:nvPr/>
          </p:nvSpPr>
          <p:spPr>
            <a:xfrm>
              <a:off x="0" y="-47625"/>
              <a:ext cx="4870712" cy="2851789"/>
            </a:xfrm>
            <a:prstGeom prst="rect">
              <a:avLst/>
            </a:prstGeom>
          </p:spPr>
          <p:txBody>
            <a:bodyPr anchor="ctr" rtlCol="false" tIns="50800" lIns="50800" bIns="50800" rIns="50800"/>
            <a:lstStyle/>
            <a:p>
              <a:pPr algn="ctr">
                <a:lnSpc>
                  <a:spcPts val="3499"/>
                </a:lnSpc>
                <a:spcBef>
                  <a:spcPct val="0"/>
                </a:spcBef>
              </a:pPr>
            </a:p>
          </p:txBody>
        </p:sp>
      </p:grpSp>
      <p:sp>
        <p:nvSpPr>
          <p:cNvPr name="Freeform 6" id="6"/>
          <p:cNvSpPr/>
          <p:nvPr/>
        </p:nvSpPr>
        <p:spPr>
          <a:xfrm flipH="false" flipV="false" rot="0">
            <a:off x="847725" y="4238625"/>
            <a:ext cx="4303135" cy="1434378"/>
          </a:xfrm>
          <a:custGeom>
            <a:avLst/>
            <a:gdLst/>
            <a:ahLst/>
            <a:cxnLst/>
            <a:rect r="r" b="b" t="t" l="l"/>
            <a:pathLst>
              <a:path h="1434378" w="4303135">
                <a:moveTo>
                  <a:pt x="0" y="0"/>
                </a:moveTo>
                <a:lnTo>
                  <a:pt x="4303135" y="0"/>
                </a:lnTo>
                <a:lnTo>
                  <a:pt x="4303135" y="1434378"/>
                </a:lnTo>
                <a:lnTo>
                  <a:pt x="0" y="1434378"/>
                </a:lnTo>
                <a:lnTo>
                  <a:pt x="0" y="0"/>
                </a:lnTo>
                <a:close/>
              </a:path>
            </a:pathLst>
          </a:custGeom>
          <a:blipFill>
            <a:blip r:embed="rId3"/>
            <a:stretch>
              <a:fillRect l="0" t="0" r="0" b="0"/>
            </a:stretch>
          </a:blipFill>
        </p:spPr>
      </p:sp>
      <p:sp>
        <p:nvSpPr>
          <p:cNvPr name="Freeform 7" id="7"/>
          <p:cNvSpPr/>
          <p:nvPr/>
        </p:nvSpPr>
        <p:spPr>
          <a:xfrm flipH="false" flipV="false" rot="0">
            <a:off x="14116753" y="7354003"/>
            <a:ext cx="551044" cy="551044"/>
          </a:xfrm>
          <a:custGeom>
            <a:avLst/>
            <a:gdLst/>
            <a:ahLst/>
            <a:cxnLst/>
            <a:rect r="r" b="b" t="t" l="l"/>
            <a:pathLst>
              <a:path h="551044" w="551044">
                <a:moveTo>
                  <a:pt x="0" y="0"/>
                </a:moveTo>
                <a:lnTo>
                  <a:pt x="551044" y="0"/>
                </a:lnTo>
                <a:lnTo>
                  <a:pt x="551044" y="551044"/>
                </a:lnTo>
                <a:lnTo>
                  <a:pt x="0" y="55104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6327069" y="220663"/>
            <a:ext cx="8526249" cy="1120775"/>
          </a:xfrm>
          <a:prstGeom prst="rect">
            <a:avLst/>
          </a:prstGeom>
        </p:spPr>
        <p:txBody>
          <a:bodyPr anchor="t" rtlCol="false" tIns="0" lIns="0" bIns="0" rIns="0">
            <a:spAutoFit/>
          </a:bodyPr>
          <a:lstStyle/>
          <a:p>
            <a:pPr algn="r">
              <a:lnSpc>
                <a:spcPts val="9100"/>
              </a:lnSpc>
            </a:pPr>
            <a:r>
              <a:rPr lang="en-US" sz="6500" spc="279">
                <a:solidFill>
                  <a:srgbClr val="FFCC00"/>
                </a:solidFill>
                <a:latin typeface="Anton"/>
                <a:ea typeface="Anton"/>
                <a:cs typeface="Anton"/>
                <a:sym typeface="Anton"/>
              </a:rPr>
              <a:t>About</a:t>
            </a:r>
            <a:r>
              <a:rPr lang="en-US" sz="6500" spc="279">
                <a:solidFill>
                  <a:srgbClr val="FFFFFF"/>
                </a:solidFill>
                <a:latin typeface="Anton"/>
                <a:ea typeface="Anton"/>
                <a:cs typeface="Anton"/>
                <a:sym typeface="Anton"/>
              </a:rPr>
              <a:t> us </a:t>
            </a:r>
          </a:p>
        </p:txBody>
      </p:sp>
      <p:sp>
        <p:nvSpPr>
          <p:cNvPr name="TextBox 9" id="9"/>
          <p:cNvSpPr txBox="true"/>
          <p:nvPr/>
        </p:nvSpPr>
        <p:spPr>
          <a:xfrm rot="0">
            <a:off x="11499388" y="6652896"/>
            <a:ext cx="3353931" cy="976629"/>
          </a:xfrm>
          <a:prstGeom prst="rect">
            <a:avLst/>
          </a:prstGeom>
        </p:spPr>
        <p:txBody>
          <a:bodyPr anchor="t" rtlCol="false" tIns="0" lIns="0" bIns="0" rIns="0">
            <a:spAutoFit/>
          </a:bodyPr>
          <a:lstStyle/>
          <a:p>
            <a:pPr algn="r">
              <a:lnSpc>
                <a:spcPts val="3920"/>
              </a:lnSpc>
            </a:pPr>
            <a:r>
              <a:rPr lang="en-US" sz="2800" b="true">
                <a:solidFill>
                  <a:srgbClr val="FFCC00"/>
                </a:solidFill>
                <a:latin typeface="Canva Sans Bold"/>
                <a:ea typeface="Canva Sans Bold"/>
                <a:cs typeface="Canva Sans Bold"/>
                <a:sym typeface="Canva Sans Bold"/>
              </a:rPr>
              <a:t>Visit To Know More </a:t>
            </a:r>
          </a:p>
          <a:p>
            <a:pPr algn="r">
              <a:lnSpc>
                <a:spcPts val="3920"/>
              </a:lnSpc>
            </a:pPr>
          </a:p>
        </p:txBody>
      </p:sp>
      <p:sp>
        <p:nvSpPr>
          <p:cNvPr name="TextBox 10" id="10"/>
          <p:cNvSpPr txBox="true"/>
          <p:nvPr/>
        </p:nvSpPr>
        <p:spPr>
          <a:xfrm rot="0">
            <a:off x="1545838" y="7360285"/>
            <a:ext cx="12403488" cy="481329"/>
          </a:xfrm>
          <a:prstGeom prst="rect">
            <a:avLst/>
          </a:prstGeom>
        </p:spPr>
        <p:txBody>
          <a:bodyPr anchor="t" rtlCol="false" tIns="0" lIns="0" bIns="0" rIns="0">
            <a:spAutoFit/>
          </a:bodyPr>
          <a:lstStyle/>
          <a:p>
            <a:pPr algn="r">
              <a:lnSpc>
                <a:spcPts val="3920"/>
              </a:lnSpc>
            </a:pPr>
            <a:r>
              <a:rPr lang="en-US" sz="2800" b="true">
                <a:solidFill>
                  <a:srgbClr val="FFFFFF"/>
                </a:solidFill>
                <a:latin typeface="Canva Sans Bold"/>
                <a:ea typeface="Canva Sans Bold"/>
                <a:cs typeface="Canva Sans Bold"/>
                <a:sym typeface="Canva Sans Bold"/>
              </a:rPr>
              <a:t>https://tealogy.in/city/tea-cafe-franchise-hyderabad</a:t>
            </a:r>
          </a:p>
        </p:txBody>
      </p:sp>
      <p:sp>
        <p:nvSpPr>
          <p:cNvPr name="TextBox 11" id="11"/>
          <p:cNvSpPr txBox="true"/>
          <p:nvPr/>
        </p:nvSpPr>
        <p:spPr>
          <a:xfrm rot="0">
            <a:off x="6703485" y="1608486"/>
            <a:ext cx="8149834" cy="4587240"/>
          </a:xfrm>
          <a:prstGeom prst="rect">
            <a:avLst/>
          </a:prstGeom>
        </p:spPr>
        <p:txBody>
          <a:bodyPr anchor="t" rtlCol="false" tIns="0" lIns="0" bIns="0" rIns="0">
            <a:spAutoFit/>
          </a:bodyPr>
          <a:lstStyle/>
          <a:p>
            <a:pPr algn="just">
              <a:lnSpc>
                <a:spcPts val="3359"/>
              </a:lnSpc>
            </a:pPr>
            <a:r>
              <a:rPr lang="en-US" sz="2400">
                <a:solidFill>
                  <a:srgbClr val="FFFFFF"/>
                </a:solidFill>
                <a:latin typeface="Canva Sans"/>
                <a:ea typeface="Canva Sans"/>
                <a:cs typeface="Canva Sans"/>
                <a:sym typeface="Canva Sans"/>
              </a:rPr>
              <a:t>We are an In</a:t>
            </a:r>
            <a:r>
              <a:rPr lang="en-US" sz="2400">
                <a:solidFill>
                  <a:srgbClr val="FFFFFF"/>
                </a:solidFill>
                <a:latin typeface="Canva Sans"/>
                <a:ea typeface="Canva Sans"/>
                <a:cs typeface="Canva Sans"/>
                <a:sym typeface="Canva Sans"/>
              </a:rPr>
              <a:t>dian café chain that welcomes you with our exceptional kulhad chai experience. Spreading our tealogy effects from our establishment in 2018 and are continuously breaking the barriers of boundaries across the globe, curating the aromatic essence of our special kulhad chai.</a:t>
            </a:r>
          </a:p>
          <a:p>
            <a:pPr algn="just">
              <a:lnSpc>
                <a:spcPts val="3359"/>
              </a:lnSpc>
            </a:pPr>
            <a:r>
              <a:rPr lang="en-US" sz="2400">
                <a:solidFill>
                  <a:srgbClr val="FFFFFF"/>
                </a:solidFill>
                <a:latin typeface="Canva Sans"/>
                <a:ea typeface="Canva Sans"/>
                <a:cs typeface="Canva Sans"/>
                <a:sym typeface="Canva Sans"/>
              </a:rPr>
              <a:t>As India’s fastest-growing tea franchise with over 430+ tea café outlets shining across the world, We embrace a vision to seamlessly merge the health benefits of Kulhad with India’s beloved “Tea” and share the unique offering of our special tea profusion worldwide.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84041" y="-296715"/>
            <a:ext cx="17310150" cy="8907383"/>
          </a:xfrm>
          <a:custGeom>
            <a:avLst/>
            <a:gdLst/>
            <a:ahLst/>
            <a:cxnLst/>
            <a:rect r="r" b="b" t="t" l="l"/>
            <a:pathLst>
              <a:path h="8907383" w="17310150">
                <a:moveTo>
                  <a:pt x="0" y="0"/>
                </a:moveTo>
                <a:lnTo>
                  <a:pt x="17310151" y="0"/>
                </a:lnTo>
                <a:lnTo>
                  <a:pt x="17310151" y="8907382"/>
                </a:lnTo>
                <a:lnTo>
                  <a:pt x="0" y="8907382"/>
                </a:lnTo>
                <a:lnTo>
                  <a:pt x="0" y="0"/>
                </a:lnTo>
                <a:close/>
              </a:path>
            </a:pathLst>
          </a:custGeom>
          <a:blipFill>
            <a:blip r:embed="rId2"/>
            <a:stretch>
              <a:fillRect l="-21165" t="0" r="-21165" b="0"/>
            </a:stretch>
          </a:blipFill>
        </p:spPr>
      </p:sp>
      <p:grpSp>
        <p:nvGrpSpPr>
          <p:cNvPr name="Group 3" id="3"/>
          <p:cNvGrpSpPr/>
          <p:nvPr/>
        </p:nvGrpSpPr>
        <p:grpSpPr>
          <a:xfrm rot="0">
            <a:off x="0" y="-296715"/>
            <a:ext cx="15240000" cy="8773965"/>
            <a:chOff x="0" y="0"/>
            <a:chExt cx="4870712" cy="2804164"/>
          </a:xfrm>
        </p:grpSpPr>
        <p:sp>
          <p:nvSpPr>
            <p:cNvPr name="Freeform 4" id="4"/>
            <p:cNvSpPr/>
            <p:nvPr/>
          </p:nvSpPr>
          <p:spPr>
            <a:xfrm flipH="false" flipV="false" rot="0">
              <a:off x="0" y="0"/>
              <a:ext cx="4870712" cy="2804164"/>
            </a:xfrm>
            <a:custGeom>
              <a:avLst/>
              <a:gdLst/>
              <a:ahLst/>
              <a:cxnLst/>
              <a:rect r="r" b="b" t="t" l="l"/>
              <a:pathLst>
                <a:path h="2804164" w="4870712">
                  <a:moveTo>
                    <a:pt x="0" y="0"/>
                  </a:moveTo>
                  <a:lnTo>
                    <a:pt x="4870712" y="0"/>
                  </a:lnTo>
                  <a:lnTo>
                    <a:pt x="4870712" y="2804164"/>
                  </a:lnTo>
                  <a:lnTo>
                    <a:pt x="0" y="2804164"/>
                  </a:lnTo>
                  <a:close/>
                </a:path>
              </a:pathLst>
            </a:custGeom>
            <a:gradFill rotWithShape="true">
              <a:gsLst>
                <a:gs pos="0">
                  <a:srgbClr val="000000">
                    <a:alpha val="37500"/>
                  </a:srgbClr>
                </a:gs>
                <a:gs pos="100000">
                  <a:srgbClr val="000000">
                    <a:alpha val="100000"/>
                  </a:srgbClr>
                </a:gs>
              </a:gsLst>
              <a:lin ang="0"/>
            </a:gradFill>
          </p:spPr>
        </p:sp>
        <p:sp>
          <p:nvSpPr>
            <p:cNvPr name="TextBox 5" id="5"/>
            <p:cNvSpPr txBox="true"/>
            <p:nvPr/>
          </p:nvSpPr>
          <p:spPr>
            <a:xfrm>
              <a:off x="0" y="-47625"/>
              <a:ext cx="4870712" cy="2851789"/>
            </a:xfrm>
            <a:prstGeom prst="rect">
              <a:avLst/>
            </a:prstGeom>
          </p:spPr>
          <p:txBody>
            <a:bodyPr anchor="ctr" rtlCol="false" tIns="50800" lIns="50800" bIns="50800" rIns="50800"/>
            <a:lstStyle/>
            <a:p>
              <a:pPr algn="ctr">
                <a:lnSpc>
                  <a:spcPts val="3499"/>
                </a:lnSpc>
                <a:spcBef>
                  <a:spcPct val="0"/>
                </a:spcBef>
              </a:pPr>
            </a:p>
          </p:txBody>
        </p:sp>
      </p:grpSp>
      <p:sp>
        <p:nvSpPr>
          <p:cNvPr name="Freeform 6" id="6"/>
          <p:cNvSpPr/>
          <p:nvPr/>
        </p:nvSpPr>
        <p:spPr>
          <a:xfrm flipH="false" flipV="false" rot="0">
            <a:off x="847725" y="4238625"/>
            <a:ext cx="4303135" cy="1434378"/>
          </a:xfrm>
          <a:custGeom>
            <a:avLst/>
            <a:gdLst/>
            <a:ahLst/>
            <a:cxnLst/>
            <a:rect r="r" b="b" t="t" l="l"/>
            <a:pathLst>
              <a:path h="1434378" w="4303135">
                <a:moveTo>
                  <a:pt x="0" y="0"/>
                </a:moveTo>
                <a:lnTo>
                  <a:pt x="4303135" y="0"/>
                </a:lnTo>
                <a:lnTo>
                  <a:pt x="4303135" y="1434378"/>
                </a:lnTo>
                <a:lnTo>
                  <a:pt x="0" y="1434378"/>
                </a:lnTo>
                <a:lnTo>
                  <a:pt x="0" y="0"/>
                </a:lnTo>
                <a:close/>
              </a:path>
            </a:pathLst>
          </a:custGeom>
          <a:blipFill>
            <a:blip r:embed="rId3"/>
            <a:stretch>
              <a:fillRect l="0" t="0" r="0" b="0"/>
            </a:stretch>
          </a:blipFill>
        </p:spPr>
      </p:sp>
      <p:sp>
        <p:nvSpPr>
          <p:cNvPr name="Freeform 7" id="7"/>
          <p:cNvSpPr/>
          <p:nvPr/>
        </p:nvSpPr>
        <p:spPr>
          <a:xfrm flipH="false" flipV="false" rot="0">
            <a:off x="14302274" y="7354003"/>
            <a:ext cx="551044" cy="551044"/>
          </a:xfrm>
          <a:custGeom>
            <a:avLst/>
            <a:gdLst/>
            <a:ahLst/>
            <a:cxnLst/>
            <a:rect r="r" b="b" t="t" l="l"/>
            <a:pathLst>
              <a:path h="551044" w="551044">
                <a:moveTo>
                  <a:pt x="0" y="0"/>
                </a:moveTo>
                <a:lnTo>
                  <a:pt x="551044" y="0"/>
                </a:lnTo>
                <a:lnTo>
                  <a:pt x="551044" y="551044"/>
                </a:lnTo>
                <a:lnTo>
                  <a:pt x="0" y="55104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11499388" y="6652896"/>
            <a:ext cx="3353931" cy="976629"/>
          </a:xfrm>
          <a:prstGeom prst="rect">
            <a:avLst/>
          </a:prstGeom>
        </p:spPr>
        <p:txBody>
          <a:bodyPr anchor="t" rtlCol="false" tIns="0" lIns="0" bIns="0" rIns="0">
            <a:spAutoFit/>
          </a:bodyPr>
          <a:lstStyle/>
          <a:p>
            <a:pPr algn="r">
              <a:lnSpc>
                <a:spcPts val="3920"/>
              </a:lnSpc>
            </a:pPr>
            <a:r>
              <a:rPr lang="en-US" sz="2800" b="true">
                <a:solidFill>
                  <a:srgbClr val="FFCC00"/>
                </a:solidFill>
                <a:latin typeface="Canva Sans Bold"/>
                <a:ea typeface="Canva Sans Bold"/>
                <a:cs typeface="Canva Sans Bold"/>
                <a:sym typeface="Canva Sans Bold"/>
              </a:rPr>
              <a:t>Visit To Know More </a:t>
            </a:r>
          </a:p>
          <a:p>
            <a:pPr algn="r">
              <a:lnSpc>
                <a:spcPts val="3920"/>
              </a:lnSpc>
            </a:pPr>
          </a:p>
        </p:txBody>
      </p:sp>
      <p:sp>
        <p:nvSpPr>
          <p:cNvPr name="TextBox 9" id="9"/>
          <p:cNvSpPr txBox="true"/>
          <p:nvPr/>
        </p:nvSpPr>
        <p:spPr>
          <a:xfrm rot="0">
            <a:off x="1769290" y="7360285"/>
            <a:ext cx="12403488" cy="481329"/>
          </a:xfrm>
          <a:prstGeom prst="rect">
            <a:avLst/>
          </a:prstGeom>
        </p:spPr>
        <p:txBody>
          <a:bodyPr anchor="t" rtlCol="false" tIns="0" lIns="0" bIns="0" rIns="0">
            <a:spAutoFit/>
          </a:bodyPr>
          <a:lstStyle/>
          <a:p>
            <a:pPr algn="r">
              <a:lnSpc>
                <a:spcPts val="3920"/>
              </a:lnSpc>
            </a:pPr>
            <a:r>
              <a:rPr lang="en-US" sz="2800" b="true">
                <a:solidFill>
                  <a:srgbClr val="FFFFFF"/>
                </a:solidFill>
                <a:latin typeface="Canva Sans Bold"/>
                <a:ea typeface="Canva Sans Bold"/>
                <a:cs typeface="Canva Sans Bold"/>
                <a:sym typeface="Canva Sans Bold"/>
              </a:rPr>
              <a:t>https://tealogy.in/city/tea-cafe-franchise-hyderabad</a:t>
            </a:r>
          </a:p>
        </p:txBody>
      </p:sp>
      <p:sp>
        <p:nvSpPr>
          <p:cNvPr name="TextBox 10" id="10"/>
          <p:cNvSpPr txBox="true"/>
          <p:nvPr/>
        </p:nvSpPr>
        <p:spPr>
          <a:xfrm rot="0">
            <a:off x="5286941" y="958849"/>
            <a:ext cx="9566377" cy="979169"/>
          </a:xfrm>
          <a:prstGeom prst="rect">
            <a:avLst/>
          </a:prstGeom>
        </p:spPr>
        <p:txBody>
          <a:bodyPr anchor="t" rtlCol="false" tIns="0" lIns="0" bIns="0" rIns="0">
            <a:spAutoFit/>
          </a:bodyPr>
          <a:lstStyle/>
          <a:p>
            <a:pPr algn="r">
              <a:lnSpc>
                <a:spcPts val="7980"/>
              </a:lnSpc>
            </a:pPr>
            <a:r>
              <a:rPr lang="en-US" sz="5700" spc="245">
                <a:solidFill>
                  <a:srgbClr val="FFFFFF"/>
                </a:solidFill>
                <a:latin typeface="Anton"/>
                <a:ea typeface="Anton"/>
                <a:cs typeface="Anton"/>
                <a:sym typeface="Anton"/>
              </a:rPr>
              <a:t>Tea Franchise in </a:t>
            </a:r>
            <a:r>
              <a:rPr lang="en-US" sz="5700" spc="245">
                <a:solidFill>
                  <a:srgbClr val="FFCC00"/>
                </a:solidFill>
                <a:latin typeface="Anton"/>
                <a:ea typeface="Anton"/>
                <a:cs typeface="Anton"/>
                <a:sym typeface="Anton"/>
              </a:rPr>
              <a:t>Hyderabad</a:t>
            </a:r>
          </a:p>
        </p:txBody>
      </p:sp>
      <p:sp>
        <p:nvSpPr>
          <p:cNvPr name="TextBox 11" id="11"/>
          <p:cNvSpPr txBox="true"/>
          <p:nvPr/>
        </p:nvSpPr>
        <p:spPr>
          <a:xfrm rot="0">
            <a:off x="6703485" y="2430462"/>
            <a:ext cx="8149834" cy="3749040"/>
          </a:xfrm>
          <a:prstGeom prst="rect">
            <a:avLst/>
          </a:prstGeom>
        </p:spPr>
        <p:txBody>
          <a:bodyPr anchor="t" rtlCol="false" tIns="0" lIns="0" bIns="0" rIns="0">
            <a:spAutoFit/>
          </a:bodyPr>
          <a:lstStyle/>
          <a:p>
            <a:pPr algn="just">
              <a:lnSpc>
                <a:spcPts val="3359"/>
              </a:lnSpc>
            </a:pPr>
            <a:r>
              <a:rPr lang="en-US" sz="2400">
                <a:solidFill>
                  <a:srgbClr val="FFFFFF"/>
                </a:solidFill>
                <a:latin typeface="Canva Sans"/>
                <a:ea typeface="Canva Sans"/>
                <a:cs typeface="Canva Sans"/>
                <a:sym typeface="Canva Sans"/>
              </a:rPr>
              <a:t>Brew success with the Best </a:t>
            </a:r>
            <a:r>
              <a:rPr lang="en-US" sz="2400" u="sng">
                <a:solidFill>
                  <a:srgbClr val="FFCC00"/>
                </a:solidFill>
                <a:latin typeface="Canva Sans"/>
                <a:ea typeface="Canva Sans"/>
                <a:cs typeface="Canva Sans"/>
                <a:sym typeface="Canva Sans"/>
                <a:hlinkClick r:id="rId6" tooltip="https://tealogy.in/city/tea-cafe-franchise-hyderabad"/>
              </a:rPr>
              <a:t>Tea Franchise in Hyderabad</a:t>
            </a:r>
            <a:r>
              <a:rPr lang="en-US" sz="2400">
                <a:solidFill>
                  <a:srgbClr val="FFFFFF"/>
                </a:solidFill>
                <a:latin typeface="Canva Sans"/>
                <a:ea typeface="Canva Sans"/>
                <a:cs typeface="Canva Sans"/>
                <a:sym typeface="Canva Sans"/>
              </a:rPr>
              <a:t>! Join Tealogy, the top tea franchise, and bring authentic kulhad chai to Hyderabad’s tea lovers. With over 380+ outlets, Tealogy offers high ROI starting at ₹6 lakhs. Explore Tealogy’s franchise opportunity in Ahmedabad too, blending tradition and innovation for unforgettable tea experiences. Get comprehensive support and premium blends. Start your tea empire today with Tealogy</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84041" y="-296715"/>
            <a:ext cx="17310150" cy="8907383"/>
          </a:xfrm>
          <a:custGeom>
            <a:avLst/>
            <a:gdLst/>
            <a:ahLst/>
            <a:cxnLst/>
            <a:rect r="r" b="b" t="t" l="l"/>
            <a:pathLst>
              <a:path h="8907383" w="17310150">
                <a:moveTo>
                  <a:pt x="0" y="0"/>
                </a:moveTo>
                <a:lnTo>
                  <a:pt x="17310151" y="0"/>
                </a:lnTo>
                <a:lnTo>
                  <a:pt x="17310151" y="8907382"/>
                </a:lnTo>
                <a:lnTo>
                  <a:pt x="0" y="8907382"/>
                </a:lnTo>
                <a:lnTo>
                  <a:pt x="0" y="0"/>
                </a:lnTo>
                <a:close/>
              </a:path>
            </a:pathLst>
          </a:custGeom>
          <a:blipFill>
            <a:blip r:embed="rId2"/>
            <a:stretch>
              <a:fillRect l="-21165" t="0" r="-21165" b="0"/>
            </a:stretch>
          </a:blipFill>
        </p:spPr>
      </p:sp>
      <p:grpSp>
        <p:nvGrpSpPr>
          <p:cNvPr name="Group 3" id="3"/>
          <p:cNvGrpSpPr/>
          <p:nvPr/>
        </p:nvGrpSpPr>
        <p:grpSpPr>
          <a:xfrm rot="0">
            <a:off x="0" y="-296715"/>
            <a:ext cx="15240000" cy="8773965"/>
            <a:chOff x="0" y="0"/>
            <a:chExt cx="4870712" cy="2804164"/>
          </a:xfrm>
        </p:grpSpPr>
        <p:sp>
          <p:nvSpPr>
            <p:cNvPr name="Freeform 4" id="4"/>
            <p:cNvSpPr/>
            <p:nvPr/>
          </p:nvSpPr>
          <p:spPr>
            <a:xfrm flipH="false" flipV="false" rot="0">
              <a:off x="0" y="0"/>
              <a:ext cx="4870712" cy="2804164"/>
            </a:xfrm>
            <a:custGeom>
              <a:avLst/>
              <a:gdLst/>
              <a:ahLst/>
              <a:cxnLst/>
              <a:rect r="r" b="b" t="t" l="l"/>
              <a:pathLst>
                <a:path h="2804164" w="4870712">
                  <a:moveTo>
                    <a:pt x="0" y="0"/>
                  </a:moveTo>
                  <a:lnTo>
                    <a:pt x="4870712" y="0"/>
                  </a:lnTo>
                  <a:lnTo>
                    <a:pt x="4870712" y="2804164"/>
                  </a:lnTo>
                  <a:lnTo>
                    <a:pt x="0" y="2804164"/>
                  </a:lnTo>
                  <a:close/>
                </a:path>
              </a:pathLst>
            </a:custGeom>
            <a:gradFill rotWithShape="true">
              <a:gsLst>
                <a:gs pos="0">
                  <a:srgbClr val="000000">
                    <a:alpha val="37500"/>
                  </a:srgbClr>
                </a:gs>
                <a:gs pos="100000">
                  <a:srgbClr val="000000">
                    <a:alpha val="100000"/>
                  </a:srgbClr>
                </a:gs>
              </a:gsLst>
              <a:lin ang="0"/>
            </a:gradFill>
          </p:spPr>
        </p:sp>
        <p:sp>
          <p:nvSpPr>
            <p:cNvPr name="TextBox 5" id="5"/>
            <p:cNvSpPr txBox="true"/>
            <p:nvPr/>
          </p:nvSpPr>
          <p:spPr>
            <a:xfrm>
              <a:off x="0" y="-47625"/>
              <a:ext cx="4870712" cy="2851789"/>
            </a:xfrm>
            <a:prstGeom prst="rect">
              <a:avLst/>
            </a:prstGeom>
          </p:spPr>
          <p:txBody>
            <a:bodyPr anchor="ctr" rtlCol="false" tIns="50800" lIns="50800" bIns="50800" rIns="50800"/>
            <a:lstStyle/>
            <a:p>
              <a:pPr algn="ctr">
                <a:lnSpc>
                  <a:spcPts val="3499"/>
                </a:lnSpc>
                <a:spcBef>
                  <a:spcPct val="0"/>
                </a:spcBef>
              </a:pPr>
            </a:p>
          </p:txBody>
        </p:sp>
      </p:grpSp>
      <p:sp>
        <p:nvSpPr>
          <p:cNvPr name="Freeform 6" id="6"/>
          <p:cNvSpPr/>
          <p:nvPr/>
        </p:nvSpPr>
        <p:spPr>
          <a:xfrm flipH="false" flipV="false" rot="0">
            <a:off x="847725" y="4238625"/>
            <a:ext cx="4303135" cy="1434378"/>
          </a:xfrm>
          <a:custGeom>
            <a:avLst/>
            <a:gdLst/>
            <a:ahLst/>
            <a:cxnLst/>
            <a:rect r="r" b="b" t="t" l="l"/>
            <a:pathLst>
              <a:path h="1434378" w="4303135">
                <a:moveTo>
                  <a:pt x="0" y="0"/>
                </a:moveTo>
                <a:lnTo>
                  <a:pt x="4303135" y="0"/>
                </a:lnTo>
                <a:lnTo>
                  <a:pt x="4303135" y="1434378"/>
                </a:lnTo>
                <a:lnTo>
                  <a:pt x="0" y="1434378"/>
                </a:lnTo>
                <a:lnTo>
                  <a:pt x="0" y="0"/>
                </a:lnTo>
                <a:close/>
              </a:path>
            </a:pathLst>
          </a:custGeom>
          <a:blipFill>
            <a:blip r:embed="rId3"/>
            <a:stretch>
              <a:fillRect l="0" t="0" r="0" b="0"/>
            </a:stretch>
          </a:blipFill>
        </p:spPr>
      </p:sp>
      <p:sp>
        <p:nvSpPr>
          <p:cNvPr name="Freeform 7" id="7"/>
          <p:cNvSpPr/>
          <p:nvPr/>
        </p:nvSpPr>
        <p:spPr>
          <a:xfrm flipH="false" flipV="false" rot="0">
            <a:off x="14302274" y="7354003"/>
            <a:ext cx="551044" cy="551044"/>
          </a:xfrm>
          <a:custGeom>
            <a:avLst/>
            <a:gdLst/>
            <a:ahLst/>
            <a:cxnLst/>
            <a:rect r="r" b="b" t="t" l="l"/>
            <a:pathLst>
              <a:path h="551044" w="551044">
                <a:moveTo>
                  <a:pt x="0" y="0"/>
                </a:moveTo>
                <a:lnTo>
                  <a:pt x="551044" y="0"/>
                </a:lnTo>
                <a:lnTo>
                  <a:pt x="551044" y="551044"/>
                </a:lnTo>
                <a:lnTo>
                  <a:pt x="0" y="55104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5945894" y="2154887"/>
            <a:ext cx="8446381" cy="3870760"/>
          </a:xfrm>
          <a:custGeom>
            <a:avLst/>
            <a:gdLst/>
            <a:ahLst/>
            <a:cxnLst/>
            <a:rect r="r" b="b" t="t" l="l"/>
            <a:pathLst>
              <a:path h="3870760" w="8446381">
                <a:moveTo>
                  <a:pt x="0" y="0"/>
                </a:moveTo>
                <a:lnTo>
                  <a:pt x="8446381" y="0"/>
                </a:lnTo>
                <a:lnTo>
                  <a:pt x="8446381" y="3870760"/>
                </a:lnTo>
                <a:lnTo>
                  <a:pt x="0" y="3870760"/>
                </a:lnTo>
                <a:lnTo>
                  <a:pt x="0" y="0"/>
                </a:lnTo>
                <a:close/>
              </a:path>
            </a:pathLst>
          </a:custGeom>
          <a:blipFill>
            <a:blip r:embed="rId6"/>
            <a:stretch>
              <a:fillRect l="0" t="0" r="0" b="0"/>
            </a:stretch>
          </a:blipFill>
        </p:spPr>
      </p:sp>
      <p:sp>
        <p:nvSpPr>
          <p:cNvPr name="TextBox 9" id="9"/>
          <p:cNvSpPr txBox="true"/>
          <p:nvPr/>
        </p:nvSpPr>
        <p:spPr>
          <a:xfrm rot="0">
            <a:off x="1769290" y="7360285"/>
            <a:ext cx="12403488" cy="481329"/>
          </a:xfrm>
          <a:prstGeom prst="rect">
            <a:avLst/>
          </a:prstGeom>
        </p:spPr>
        <p:txBody>
          <a:bodyPr anchor="t" rtlCol="false" tIns="0" lIns="0" bIns="0" rIns="0">
            <a:spAutoFit/>
          </a:bodyPr>
          <a:lstStyle/>
          <a:p>
            <a:pPr algn="r">
              <a:lnSpc>
                <a:spcPts val="3920"/>
              </a:lnSpc>
            </a:pPr>
            <a:r>
              <a:rPr lang="en-US" sz="2800" b="true">
                <a:solidFill>
                  <a:srgbClr val="FFFFFF"/>
                </a:solidFill>
                <a:latin typeface="Canva Sans Bold"/>
                <a:ea typeface="Canva Sans Bold"/>
                <a:cs typeface="Canva Sans Bold"/>
                <a:sym typeface="Canva Sans Bold"/>
              </a:rPr>
              <a:t>https://tealogy.in/city/tea-cafe-franchise-hyderabad</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84041" y="-296715"/>
            <a:ext cx="17310150" cy="8907383"/>
          </a:xfrm>
          <a:custGeom>
            <a:avLst/>
            <a:gdLst/>
            <a:ahLst/>
            <a:cxnLst/>
            <a:rect r="r" b="b" t="t" l="l"/>
            <a:pathLst>
              <a:path h="8907383" w="17310150">
                <a:moveTo>
                  <a:pt x="0" y="0"/>
                </a:moveTo>
                <a:lnTo>
                  <a:pt x="17310151" y="0"/>
                </a:lnTo>
                <a:lnTo>
                  <a:pt x="17310151" y="8907382"/>
                </a:lnTo>
                <a:lnTo>
                  <a:pt x="0" y="8907382"/>
                </a:lnTo>
                <a:lnTo>
                  <a:pt x="0" y="0"/>
                </a:lnTo>
                <a:close/>
              </a:path>
            </a:pathLst>
          </a:custGeom>
          <a:blipFill>
            <a:blip r:embed="rId2"/>
            <a:stretch>
              <a:fillRect l="-21165" t="0" r="-21165" b="0"/>
            </a:stretch>
          </a:blipFill>
        </p:spPr>
      </p:sp>
      <p:grpSp>
        <p:nvGrpSpPr>
          <p:cNvPr name="Group 3" id="3"/>
          <p:cNvGrpSpPr/>
          <p:nvPr/>
        </p:nvGrpSpPr>
        <p:grpSpPr>
          <a:xfrm rot="0">
            <a:off x="0" y="-296715"/>
            <a:ext cx="15240000" cy="8773965"/>
            <a:chOff x="0" y="0"/>
            <a:chExt cx="4870712" cy="2804164"/>
          </a:xfrm>
        </p:grpSpPr>
        <p:sp>
          <p:nvSpPr>
            <p:cNvPr name="Freeform 4" id="4"/>
            <p:cNvSpPr/>
            <p:nvPr/>
          </p:nvSpPr>
          <p:spPr>
            <a:xfrm flipH="false" flipV="false" rot="0">
              <a:off x="0" y="0"/>
              <a:ext cx="4870712" cy="2804164"/>
            </a:xfrm>
            <a:custGeom>
              <a:avLst/>
              <a:gdLst/>
              <a:ahLst/>
              <a:cxnLst/>
              <a:rect r="r" b="b" t="t" l="l"/>
              <a:pathLst>
                <a:path h="2804164" w="4870712">
                  <a:moveTo>
                    <a:pt x="0" y="0"/>
                  </a:moveTo>
                  <a:lnTo>
                    <a:pt x="4870712" y="0"/>
                  </a:lnTo>
                  <a:lnTo>
                    <a:pt x="4870712" y="2804164"/>
                  </a:lnTo>
                  <a:lnTo>
                    <a:pt x="0" y="2804164"/>
                  </a:lnTo>
                  <a:close/>
                </a:path>
              </a:pathLst>
            </a:custGeom>
            <a:gradFill rotWithShape="true">
              <a:gsLst>
                <a:gs pos="0">
                  <a:srgbClr val="000000">
                    <a:alpha val="37500"/>
                  </a:srgbClr>
                </a:gs>
                <a:gs pos="100000">
                  <a:srgbClr val="000000">
                    <a:alpha val="100000"/>
                  </a:srgbClr>
                </a:gs>
              </a:gsLst>
              <a:lin ang="0"/>
            </a:gradFill>
          </p:spPr>
        </p:sp>
        <p:sp>
          <p:nvSpPr>
            <p:cNvPr name="TextBox 5" id="5"/>
            <p:cNvSpPr txBox="true"/>
            <p:nvPr/>
          </p:nvSpPr>
          <p:spPr>
            <a:xfrm>
              <a:off x="0" y="-47625"/>
              <a:ext cx="4870712" cy="2851789"/>
            </a:xfrm>
            <a:prstGeom prst="rect">
              <a:avLst/>
            </a:prstGeom>
          </p:spPr>
          <p:txBody>
            <a:bodyPr anchor="ctr" rtlCol="false" tIns="50800" lIns="50800" bIns="50800" rIns="50800"/>
            <a:lstStyle/>
            <a:p>
              <a:pPr algn="ctr">
                <a:lnSpc>
                  <a:spcPts val="3499"/>
                </a:lnSpc>
                <a:spcBef>
                  <a:spcPct val="0"/>
                </a:spcBef>
              </a:pPr>
            </a:p>
          </p:txBody>
        </p:sp>
      </p:grpSp>
      <p:sp>
        <p:nvSpPr>
          <p:cNvPr name="Freeform 6" id="6"/>
          <p:cNvSpPr/>
          <p:nvPr/>
        </p:nvSpPr>
        <p:spPr>
          <a:xfrm flipH="false" flipV="false" rot="0">
            <a:off x="847725" y="4238625"/>
            <a:ext cx="4303135" cy="1434378"/>
          </a:xfrm>
          <a:custGeom>
            <a:avLst/>
            <a:gdLst/>
            <a:ahLst/>
            <a:cxnLst/>
            <a:rect r="r" b="b" t="t" l="l"/>
            <a:pathLst>
              <a:path h="1434378" w="4303135">
                <a:moveTo>
                  <a:pt x="0" y="0"/>
                </a:moveTo>
                <a:lnTo>
                  <a:pt x="4303135" y="0"/>
                </a:lnTo>
                <a:lnTo>
                  <a:pt x="4303135" y="1434378"/>
                </a:lnTo>
                <a:lnTo>
                  <a:pt x="0" y="1434378"/>
                </a:lnTo>
                <a:lnTo>
                  <a:pt x="0" y="0"/>
                </a:lnTo>
                <a:close/>
              </a:path>
            </a:pathLst>
          </a:custGeom>
          <a:blipFill>
            <a:blip r:embed="rId3"/>
            <a:stretch>
              <a:fillRect l="0" t="0" r="0" b="0"/>
            </a:stretch>
          </a:blipFill>
        </p:spPr>
      </p:sp>
      <p:sp>
        <p:nvSpPr>
          <p:cNvPr name="Freeform 7" id="7"/>
          <p:cNvSpPr/>
          <p:nvPr/>
        </p:nvSpPr>
        <p:spPr>
          <a:xfrm flipH="false" flipV="false" rot="0">
            <a:off x="14302274" y="7354003"/>
            <a:ext cx="551044" cy="551044"/>
          </a:xfrm>
          <a:custGeom>
            <a:avLst/>
            <a:gdLst/>
            <a:ahLst/>
            <a:cxnLst/>
            <a:rect r="r" b="b" t="t" l="l"/>
            <a:pathLst>
              <a:path h="551044" w="551044">
                <a:moveTo>
                  <a:pt x="0" y="0"/>
                </a:moveTo>
                <a:lnTo>
                  <a:pt x="551044" y="0"/>
                </a:lnTo>
                <a:lnTo>
                  <a:pt x="551044" y="551044"/>
                </a:lnTo>
                <a:lnTo>
                  <a:pt x="0" y="55104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11499388" y="6652896"/>
            <a:ext cx="3353931" cy="976629"/>
          </a:xfrm>
          <a:prstGeom prst="rect">
            <a:avLst/>
          </a:prstGeom>
        </p:spPr>
        <p:txBody>
          <a:bodyPr anchor="t" rtlCol="false" tIns="0" lIns="0" bIns="0" rIns="0">
            <a:spAutoFit/>
          </a:bodyPr>
          <a:lstStyle/>
          <a:p>
            <a:pPr algn="r">
              <a:lnSpc>
                <a:spcPts val="3920"/>
              </a:lnSpc>
            </a:pPr>
            <a:r>
              <a:rPr lang="en-US" sz="2800" b="true">
                <a:solidFill>
                  <a:srgbClr val="FFCC00"/>
                </a:solidFill>
                <a:latin typeface="Canva Sans Bold"/>
                <a:ea typeface="Canva Sans Bold"/>
                <a:cs typeface="Canva Sans Bold"/>
                <a:sym typeface="Canva Sans Bold"/>
              </a:rPr>
              <a:t>Visit To Know More </a:t>
            </a:r>
          </a:p>
          <a:p>
            <a:pPr algn="r">
              <a:lnSpc>
                <a:spcPts val="3920"/>
              </a:lnSpc>
            </a:pPr>
          </a:p>
        </p:txBody>
      </p:sp>
      <p:sp>
        <p:nvSpPr>
          <p:cNvPr name="TextBox 9" id="9"/>
          <p:cNvSpPr txBox="true"/>
          <p:nvPr/>
        </p:nvSpPr>
        <p:spPr>
          <a:xfrm rot="0">
            <a:off x="1769290" y="7360285"/>
            <a:ext cx="12403488" cy="481329"/>
          </a:xfrm>
          <a:prstGeom prst="rect">
            <a:avLst/>
          </a:prstGeom>
        </p:spPr>
        <p:txBody>
          <a:bodyPr anchor="t" rtlCol="false" tIns="0" lIns="0" bIns="0" rIns="0">
            <a:spAutoFit/>
          </a:bodyPr>
          <a:lstStyle/>
          <a:p>
            <a:pPr algn="r">
              <a:lnSpc>
                <a:spcPts val="3920"/>
              </a:lnSpc>
            </a:pPr>
            <a:r>
              <a:rPr lang="en-US" sz="2800" b="true">
                <a:solidFill>
                  <a:srgbClr val="FFFFFF"/>
                </a:solidFill>
                <a:latin typeface="Canva Sans Bold"/>
                <a:ea typeface="Canva Sans Bold"/>
                <a:cs typeface="Canva Sans Bold"/>
                <a:sym typeface="Canva Sans Bold"/>
              </a:rPr>
              <a:t>https://tealogy.in/city/tea-cafe-franchise-hyderabad</a:t>
            </a:r>
          </a:p>
        </p:txBody>
      </p:sp>
      <p:sp>
        <p:nvSpPr>
          <p:cNvPr name="TextBox 10" id="10"/>
          <p:cNvSpPr txBox="true"/>
          <p:nvPr/>
        </p:nvSpPr>
        <p:spPr>
          <a:xfrm rot="0">
            <a:off x="5286941" y="958849"/>
            <a:ext cx="9566377" cy="979169"/>
          </a:xfrm>
          <a:prstGeom prst="rect">
            <a:avLst/>
          </a:prstGeom>
        </p:spPr>
        <p:txBody>
          <a:bodyPr anchor="t" rtlCol="false" tIns="0" lIns="0" bIns="0" rIns="0">
            <a:spAutoFit/>
          </a:bodyPr>
          <a:lstStyle/>
          <a:p>
            <a:pPr algn="r">
              <a:lnSpc>
                <a:spcPts val="7980"/>
              </a:lnSpc>
            </a:pPr>
            <a:r>
              <a:rPr lang="en-US" sz="5700" spc="245">
                <a:solidFill>
                  <a:srgbClr val="FFCC00"/>
                </a:solidFill>
                <a:latin typeface="Anton"/>
                <a:ea typeface="Anton"/>
                <a:cs typeface="Anton"/>
                <a:sym typeface="Anton"/>
              </a:rPr>
              <a:t>Contact</a:t>
            </a:r>
            <a:r>
              <a:rPr lang="en-US" sz="5700" spc="245">
                <a:solidFill>
                  <a:srgbClr val="FFFFFF"/>
                </a:solidFill>
                <a:latin typeface="Anton"/>
                <a:ea typeface="Anton"/>
                <a:cs typeface="Anton"/>
                <a:sym typeface="Anton"/>
              </a:rPr>
              <a:t> us </a:t>
            </a:r>
          </a:p>
        </p:txBody>
      </p:sp>
      <p:grpSp>
        <p:nvGrpSpPr>
          <p:cNvPr name="Group 11" id="11"/>
          <p:cNvGrpSpPr/>
          <p:nvPr/>
        </p:nvGrpSpPr>
        <p:grpSpPr>
          <a:xfrm rot="0">
            <a:off x="13928785" y="2272488"/>
            <a:ext cx="746978" cy="746978"/>
            <a:chOff x="0" y="0"/>
            <a:chExt cx="6350000" cy="6350000"/>
          </a:xfrm>
        </p:grpSpPr>
        <p:sp>
          <p:nvSpPr>
            <p:cNvPr name="Freeform 12" id="12"/>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CC00"/>
            </a:solidFill>
          </p:spPr>
        </p:sp>
      </p:grpSp>
      <p:sp>
        <p:nvSpPr>
          <p:cNvPr name="Freeform 13" id="13"/>
          <p:cNvSpPr/>
          <p:nvPr/>
        </p:nvSpPr>
        <p:spPr>
          <a:xfrm flipH="false" flipV="false" rot="0">
            <a:off x="14108200" y="2447942"/>
            <a:ext cx="388149" cy="396071"/>
          </a:xfrm>
          <a:custGeom>
            <a:avLst/>
            <a:gdLst/>
            <a:ahLst/>
            <a:cxnLst/>
            <a:rect r="r" b="b" t="t" l="l"/>
            <a:pathLst>
              <a:path h="396071" w="388149">
                <a:moveTo>
                  <a:pt x="0" y="0"/>
                </a:moveTo>
                <a:lnTo>
                  <a:pt x="388149" y="0"/>
                </a:lnTo>
                <a:lnTo>
                  <a:pt x="388149" y="396070"/>
                </a:lnTo>
                <a:lnTo>
                  <a:pt x="0" y="39607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4" id="14"/>
          <p:cNvSpPr txBox="true"/>
          <p:nvPr/>
        </p:nvSpPr>
        <p:spPr>
          <a:xfrm rot="0">
            <a:off x="8642851" y="2401502"/>
            <a:ext cx="4865340" cy="431799"/>
          </a:xfrm>
          <a:prstGeom prst="rect">
            <a:avLst/>
          </a:prstGeom>
        </p:spPr>
        <p:txBody>
          <a:bodyPr anchor="t" rtlCol="false" tIns="0" lIns="0" bIns="0" rIns="0">
            <a:spAutoFit/>
          </a:bodyPr>
          <a:lstStyle/>
          <a:p>
            <a:pPr algn="ctr">
              <a:lnSpc>
                <a:spcPts val="3500"/>
              </a:lnSpc>
            </a:pPr>
            <a:r>
              <a:rPr lang="en-US" sz="2500" b="true">
                <a:solidFill>
                  <a:srgbClr val="FFFFFF"/>
                </a:solidFill>
                <a:latin typeface="Canva Sans Bold"/>
                <a:ea typeface="Canva Sans Bold"/>
                <a:cs typeface="Canva Sans Bold"/>
                <a:sym typeface="Canva Sans Bold"/>
              </a:rPr>
              <a:t>+91 6269116000 / 6269120500</a:t>
            </a:r>
          </a:p>
        </p:txBody>
      </p:sp>
      <p:grpSp>
        <p:nvGrpSpPr>
          <p:cNvPr name="Group 15" id="15"/>
          <p:cNvGrpSpPr/>
          <p:nvPr/>
        </p:nvGrpSpPr>
        <p:grpSpPr>
          <a:xfrm rot="0">
            <a:off x="13924667" y="3474179"/>
            <a:ext cx="746978" cy="746978"/>
            <a:chOff x="0" y="0"/>
            <a:chExt cx="6350000" cy="6350000"/>
          </a:xfrm>
        </p:grpSpPr>
        <p:sp>
          <p:nvSpPr>
            <p:cNvPr name="Freeform 16" id="16"/>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CC00"/>
            </a:solidFill>
          </p:spPr>
        </p:sp>
      </p:grpSp>
      <p:sp>
        <p:nvSpPr>
          <p:cNvPr name="Freeform 17" id="17"/>
          <p:cNvSpPr/>
          <p:nvPr/>
        </p:nvSpPr>
        <p:spPr>
          <a:xfrm flipH="false" flipV="false" rot="0">
            <a:off x="14092134" y="3700620"/>
            <a:ext cx="412044" cy="294096"/>
          </a:xfrm>
          <a:custGeom>
            <a:avLst/>
            <a:gdLst/>
            <a:ahLst/>
            <a:cxnLst/>
            <a:rect r="r" b="b" t="t" l="l"/>
            <a:pathLst>
              <a:path h="294096" w="412044">
                <a:moveTo>
                  <a:pt x="0" y="0"/>
                </a:moveTo>
                <a:lnTo>
                  <a:pt x="412044" y="0"/>
                </a:lnTo>
                <a:lnTo>
                  <a:pt x="412044" y="294097"/>
                </a:lnTo>
                <a:lnTo>
                  <a:pt x="0" y="29409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8" id="18"/>
          <p:cNvSpPr txBox="true"/>
          <p:nvPr/>
        </p:nvSpPr>
        <p:spPr>
          <a:xfrm rot="0">
            <a:off x="7983465" y="3242569"/>
            <a:ext cx="5524726" cy="1012190"/>
          </a:xfrm>
          <a:prstGeom prst="rect">
            <a:avLst/>
          </a:prstGeom>
        </p:spPr>
        <p:txBody>
          <a:bodyPr anchor="t" rtlCol="false" tIns="0" lIns="0" bIns="0" rIns="0">
            <a:spAutoFit/>
          </a:bodyPr>
          <a:lstStyle/>
          <a:p>
            <a:pPr algn="r">
              <a:lnSpc>
                <a:spcPts val="4060"/>
              </a:lnSpc>
            </a:pPr>
            <a:r>
              <a:rPr lang="en-US" sz="2900" b="true">
                <a:solidFill>
                  <a:srgbClr val="FFFFFF"/>
                </a:solidFill>
                <a:latin typeface="Canva Sans Bold"/>
                <a:ea typeface="Canva Sans Bold"/>
                <a:cs typeface="Canva Sans Bold"/>
                <a:sym typeface="Canva Sans Bold"/>
              </a:rPr>
              <a:t>business@tealogy.in / franchise@tealogy.in</a:t>
            </a:r>
          </a:p>
        </p:txBody>
      </p:sp>
      <p:grpSp>
        <p:nvGrpSpPr>
          <p:cNvPr name="Group 19" id="19"/>
          <p:cNvGrpSpPr/>
          <p:nvPr/>
        </p:nvGrpSpPr>
        <p:grpSpPr>
          <a:xfrm rot="0">
            <a:off x="14021457" y="4849808"/>
            <a:ext cx="741637" cy="741637"/>
            <a:chOff x="0" y="0"/>
            <a:chExt cx="6350000" cy="6350000"/>
          </a:xfrm>
        </p:grpSpPr>
        <p:sp>
          <p:nvSpPr>
            <p:cNvPr name="Freeform 20" id="20"/>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CC00"/>
            </a:solidFill>
          </p:spPr>
        </p:sp>
      </p:grpSp>
      <p:sp>
        <p:nvSpPr>
          <p:cNvPr name="Freeform 21" id="21"/>
          <p:cNvSpPr/>
          <p:nvPr/>
        </p:nvSpPr>
        <p:spPr>
          <a:xfrm flipH="false" flipV="false" rot="0">
            <a:off x="14224856" y="5030783"/>
            <a:ext cx="334838" cy="454719"/>
          </a:xfrm>
          <a:custGeom>
            <a:avLst/>
            <a:gdLst/>
            <a:ahLst/>
            <a:cxnLst/>
            <a:rect r="r" b="b" t="t" l="l"/>
            <a:pathLst>
              <a:path h="454719" w="334838">
                <a:moveTo>
                  <a:pt x="0" y="0"/>
                </a:moveTo>
                <a:lnTo>
                  <a:pt x="334838" y="0"/>
                </a:lnTo>
                <a:lnTo>
                  <a:pt x="334838" y="454718"/>
                </a:lnTo>
                <a:lnTo>
                  <a:pt x="0" y="454718"/>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22" id="22"/>
          <p:cNvSpPr txBox="true"/>
          <p:nvPr/>
        </p:nvSpPr>
        <p:spPr>
          <a:xfrm rot="0">
            <a:off x="6026245" y="4590699"/>
            <a:ext cx="7481946" cy="1758314"/>
          </a:xfrm>
          <a:prstGeom prst="rect">
            <a:avLst/>
          </a:prstGeom>
        </p:spPr>
        <p:txBody>
          <a:bodyPr anchor="t" rtlCol="false" tIns="0" lIns="0" bIns="0" rIns="0">
            <a:spAutoFit/>
          </a:bodyPr>
          <a:lstStyle/>
          <a:p>
            <a:pPr algn="r">
              <a:lnSpc>
                <a:spcPts val="3640"/>
              </a:lnSpc>
            </a:pPr>
            <a:r>
              <a:rPr lang="en-US" sz="2600" b="true">
                <a:solidFill>
                  <a:srgbClr val="FFFFFF"/>
                </a:solidFill>
                <a:latin typeface="Canva Sans Bold"/>
                <a:ea typeface="Canva Sans Bold"/>
                <a:cs typeface="Canva Sans Bold"/>
                <a:sym typeface="Canva Sans Bold"/>
              </a:rPr>
              <a:t>503-A/B, 5th Floor Princess Business Sky Park, Block no. 23,24</a:t>
            </a:r>
          </a:p>
          <a:p>
            <a:pPr algn="r">
              <a:lnSpc>
                <a:spcPts val="3640"/>
              </a:lnSpc>
            </a:pPr>
            <a:r>
              <a:rPr lang="en-US" sz="2600" b="true">
                <a:solidFill>
                  <a:srgbClr val="FFFFFF"/>
                </a:solidFill>
                <a:latin typeface="Canva Sans Bold"/>
                <a:ea typeface="Canva Sans Bold"/>
                <a:cs typeface="Canva Sans Bold"/>
                <a:sym typeface="Canva Sans Bold"/>
              </a:rPr>
              <a:t>AB Rd, Indore, Madhya Pradesh 452001</a:t>
            </a:r>
          </a:p>
          <a:p>
            <a:pPr algn="r">
              <a:lnSpc>
                <a:spcPts val="3080"/>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DAGmv2Hwrzg</dc:identifier>
  <dcterms:modified xsi:type="dcterms:W3CDTF">2011-08-01T06:04:30Z</dcterms:modified>
  <cp:revision>1</cp:revision>
  <dc:title>Tea Franchise in Hyderabad</dc:title>
</cp:coreProperties>
</file>