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Open Sans" charset="1" panose="00000000000000000000"/>
      <p:regular r:id="rId12"/>
    </p:embeddedFont>
    <p:embeddedFont>
      <p:font typeface="Magnolia Script" charset="1" panose="02000503070000020003"/>
      <p:regular r:id="rId13"/>
    </p:embeddedFont>
    <p:embeddedFont>
      <p:font typeface="Canva Sans Bold Italics" charset="1" panose="020B0803030501040103"/>
      <p:regular r:id="rId14"/>
    </p:embeddedFont>
    <p:embeddedFont>
      <p:font typeface="Canva Sans Italics" charset="1" panose="020B0503030501040103"/>
      <p:regular r:id="rId15"/>
    </p:embeddedFont>
    <p:embeddedFont>
      <p:font typeface="Open Sans Bold" charset="1" panose="000000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sutocafe.com/coffee-cafe-franchise-in-ahmedabad/" TargetMode="External" Type="http://schemas.openxmlformats.org/officeDocument/2006/relationships/hyperlink"/><Relationship Id="rId11" Target="https://sutocafe.com/coffee-cafe-franchise-in-ahmedabad/" TargetMode="External" Type="http://schemas.openxmlformats.org/officeDocument/2006/relationships/hyperlink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3.jpe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4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12" Target="../media/image19.png" Type="http://schemas.openxmlformats.org/officeDocument/2006/relationships/image"/><Relationship Id="rId13" Target="../media/image20.svg" Type="http://schemas.openxmlformats.org/officeDocument/2006/relationships/image"/><Relationship Id="rId14" Target="../media/image21.png" Type="http://schemas.openxmlformats.org/officeDocument/2006/relationships/image"/><Relationship Id="rId15" Target="../media/image22.svg" Type="http://schemas.openxmlformats.org/officeDocument/2006/relationships/image"/><Relationship Id="rId16" Target="../media/image3.png" Type="http://schemas.openxmlformats.org/officeDocument/2006/relationships/image"/><Relationship Id="rId2" Target="../media/image6.jpeg" Type="http://schemas.openxmlformats.org/officeDocument/2006/relationships/image"/><Relationship Id="rId3" Target="../media/image14.jpeg" Type="http://schemas.openxmlformats.org/officeDocument/2006/relationships/image"/><Relationship Id="rId4" Target="../media/image15.png" Type="http://schemas.openxmlformats.org/officeDocument/2006/relationships/image"/><Relationship Id="rId5" Target="../media/image16.jpe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7.png" Type="http://schemas.openxmlformats.org/officeDocument/2006/relationships/image"/><Relationship Id="rId9" Target="../media/image1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0888" r="0" b="-20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088428" y="360107"/>
            <a:ext cx="818572" cy="59732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088428" y="549839"/>
            <a:ext cx="818572" cy="59732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2730520" y="3278121"/>
            <a:ext cx="2318451" cy="2647001"/>
          </a:xfrm>
          <a:custGeom>
            <a:avLst/>
            <a:gdLst/>
            <a:ahLst/>
            <a:cxnLst/>
            <a:rect r="r" b="b" t="t" l="l"/>
            <a:pathLst>
              <a:path h="2647001" w="2318451">
                <a:moveTo>
                  <a:pt x="0" y="0"/>
                </a:moveTo>
                <a:lnTo>
                  <a:pt x="2318451" y="0"/>
                </a:lnTo>
                <a:lnTo>
                  <a:pt x="2318451" y="2647001"/>
                </a:lnTo>
                <a:lnTo>
                  <a:pt x="0" y="26470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3293895" y="4988529"/>
            <a:ext cx="1783445" cy="2036179"/>
          </a:xfrm>
          <a:custGeom>
            <a:avLst/>
            <a:gdLst/>
            <a:ahLst/>
            <a:cxnLst/>
            <a:rect r="r" b="b" t="t" l="l"/>
            <a:pathLst>
              <a:path h="2036179" w="1783445">
                <a:moveTo>
                  <a:pt x="1783445" y="0"/>
                </a:moveTo>
                <a:lnTo>
                  <a:pt x="0" y="0"/>
                </a:lnTo>
                <a:lnTo>
                  <a:pt x="0" y="2036179"/>
                </a:lnTo>
                <a:lnTo>
                  <a:pt x="1783445" y="2036179"/>
                </a:lnTo>
                <a:lnTo>
                  <a:pt x="178344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82975" y="2002748"/>
            <a:ext cx="15922049" cy="6779906"/>
            <a:chOff x="0" y="0"/>
            <a:chExt cx="4193462" cy="17856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193461" cy="1785654"/>
            </a:xfrm>
            <a:custGeom>
              <a:avLst/>
              <a:gdLst/>
              <a:ahLst/>
              <a:cxnLst/>
              <a:rect r="r" b="b" t="t" l="l"/>
              <a:pathLst>
                <a:path h="1785654" w="4193461">
                  <a:moveTo>
                    <a:pt x="0" y="0"/>
                  </a:moveTo>
                  <a:lnTo>
                    <a:pt x="4193461" y="0"/>
                  </a:lnTo>
                  <a:lnTo>
                    <a:pt x="4193461" y="1785654"/>
                  </a:lnTo>
                  <a:lnTo>
                    <a:pt x="0" y="1785654"/>
                  </a:lnTo>
                  <a:close/>
                </a:path>
              </a:pathLst>
            </a:custGeom>
            <a:solidFill>
              <a:srgbClr val="1D0A05">
                <a:alpha val="8980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193462" cy="18237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5669536" y="1851568"/>
            <a:ext cx="7300913" cy="3541133"/>
          </a:xfrm>
          <a:custGeom>
            <a:avLst/>
            <a:gdLst/>
            <a:ahLst/>
            <a:cxnLst/>
            <a:rect r="r" b="b" t="t" l="l"/>
            <a:pathLst>
              <a:path h="3541133" w="7300913">
                <a:moveTo>
                  <a:pt x="0" y="0"/>
                </a:moveTo>
                <a:lnTo>
                  <a:pt x="7300913" y="0"/>
                </a:lnTo>
                <a:lnTo>
                  <a:pt x="7300913" y="3541133"/>
                </a:lnTo>
                <a:lnTo>
                  <a:pt x="0" y="354113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4302755" y="262451"/>
            <a:ext cx="2015621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097824" y="262451"/>
            <a:ext cx="2184616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562475" y="262451"/>
            <a:ext cx="1515035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975620" y="262451"/>
            <a:ext cx="1668100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5173348" y="8341281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182975" y="3038851"/>
            <a:ext cx="3002642" cy="3428150"/>
          </a:xfrm>
          <a:custGeom>
            <a:avLst/>
            <a:gdLst/>
            <a:ahLst/>
            <a:cxnLst/>
            <a:rect r="r" b="b" t="t" l="l"/>
            <a:pathLst>
              <a:path h="3428150" w="3002642">
                <a:moveTo>
                  <a:pt x="0" y="0"/>
                </a:moveTo>
                <a:lnTo>
                  <a:pt x="3002642" y="0"/>
                </a:lnTo>
                <a:lnTo>
                  <a:pt x="3002642" y="3428150"/>
                </a:lnTo>
                <a:lnTo>
                  <a:pt x="0" y="3428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5445542" y="3986913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2019457" y="7647007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8" y="0"/>
                </a:lnTo>
                <a:lnTo>
                  <a:pt x="645488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3021700" y="7663884"/>
            <a:ext cx="12851237" cy="481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7"/>
              </a:lnSpc>
              <a:spcBef>
                <a:spcPct val="0"/>
              </a:spcBef>
            </a:pPr>
            <a:r>
              <a:rPr lang="en-US" sz="27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https://sutocafe.com/coffee-cafe-franchise-in-ahmedabad/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257155" y="5892319"/>
            <a:ext cx="14125675" cy="10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53"/>
              </a:lnSpc>
            </a:pPr>
            <a:r>
              <a:rPr lang="en-US" sz="6181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in Ahmedabad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177245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93479" t="0" r="0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447718"/>
            <a:ext cx="6159738" cy="377284"/>
          </a:xfrm>
          <a:custGeom>
            <a:avLst/>
            <a:gdLst/>
            <a:ahLst/>
            <a:cxnLst/>
            <a:rect r="r" b="b" t="t" l="l"/>
            <a:pathLst>
              <a:path h="377284" w="6159738">
                <a:moveTo>
                  <a:pt x="0" y="0"/>
                </a:moveTo>
                <a:lnTo>
                  <a:pt x="6159737" y="0"/>
                </a:lnTo>
                <a:lnTo>
                  <a:pt x="6159737" y="377284"/>
                </a:lnTo>
                <a:lnTo>
                  <a:pt x="0" y="3772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70749" y="2508551"/>
            <a:ext cx="9388648" cy="1678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About </a:t>
            </a:r>
            <a:r>
              <a:rPr lang="en-US" sz="47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47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8673" y="5086350"/>
            <a:ext cx="9672801" cy="3453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1"/>
              </a:lnSpc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Suto Cafe was founded with a mission to redefine the coffee experience. With a focus on premium quality, customer satisfaction, and innovation, it has grown into a trusted brand among coffee lovers. The brand aims to provide a unique and delightful café experience while maintaining strong values of excellence and service.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https://sutocafe.com/coffee-cafe-franchise-in-ahmedabad/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768850" y="1984828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815" t="-6537" r="-112951" b="-4464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635425" y="3410170"/>
            <a:ext cx="5444998" cy="333506"/>
          </a:xfrm>
          <a:custGeom>
            <a:avLst/>
            <a:gdLst/>
            <a:ahLst/>
            <a:cxnLst/>
            <a:rect r="r" b="b" t="t" l="l"/>
            <a:pathLst>
              <a:path h="333506" w="5444998">
                <a:moveTo>
                  <a:pt x="0" y="0"/>
                </a:moveTo>
                <a:lnTo>
                  <a:pt x="5444999" y="0"/>
                </a:lnTo>
                <a:lnTo>
                  <a:pt x="5444999" y="333506"/>
                </a:lnTo>
                <a:lnTo>
                  <a:pt x="0" y="33350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200" y="31703"/>
            <a:ext cx="3341724" cy="1620823"/>
          </a:xfrm>
          <a:custGeom>
            <a:avLst/>
            <a:gdLst/>
            <a:ahLst/>
            <a:cxnLst/>
            <a:rect r="r" b="b" t="t" l="l"/>
            <a:pathLst>
              <a:path h="1620823" w="3341724">
                <a:moveTo>
                  <a:pt x="0" y="0"/>
                </a:moveTo>
                <a:lnTo>
                  <a:pt x="3341724" y="0"/>
                </a:lnTo>
                <a:lnTo>
                  <a:pt x="3341724" y="1620823"/>
                </a:lnTo>
                <a:lnTo>
                  <a:pt x="0" y="16208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24340" y="2063670"/>
            <a:ext cx="10244510" cy="830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in Ahmedabad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4340" y="3994844"/>
            <a:ext cx="9672801" cy="4850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1"/>
              </a:lnSpc>
            </a:pP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Brew success with Suto Cafe, the ultimate </a:t>
            </a:r>
            <a:r>
              <a:rPr lang="en-US" sz="2801" i="true" u="sng">
                <a:solidFill>
                  <a:srgbClr val="FFBD59"/>
                </a:solidFill>
                <a:latin typeface="Canva Sans Italics"/>
                <a:ea typeface="Canva Sans Italics"/>
                <a:cs typeface="Canva Sans Italics"/>
                <a:sym typeface="Canva Sans Italics"/>
                <a:hlinkClick r:id="rId10" tooltip="https://sutocafe.com/coffee-cafe-franchise-in-ahmedabad/"/>
              </a:rPr>
              <a:t>Coffee Franchise in Ahmedab</a:t>
            </a:r>
            <a:r>
              <a:rPr lang="en-US" sz="2801" i="true" u="sng">
                <a:solidFill>
                  <a:srgbClr val="FFBD59"/>
                </a:solidFill>
                <a:latin typeface="Canva Sans Italics"/>
                <a:ea typeface="Canva Sans Italics"/>
                <a:cs typeface="Canva Sans Italics"/>
                <a:sym typeface="Canva Sans Italics"/>
                <a:hlinkClick r:id="rId11" tooltip="https://sutocafe.com/coffee-cafe-franchise-in-ahmedabad/"/>
              </a:rPr>
              <a:t>ad</a:t>
            </a: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! Join a top-tier coffee chain with 70+ outlets, offering exotic flavors and high ROI. Suto Cafe’s vibrant ambiance, premium Kerala-sourced coffee, and comprehensive support—site selection, training, and marketing—ensure your triumph.</a:t>
            </a:r>
            <a:r>
              <a:rPr lang="en-US" sz="2801" i="true" u="non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 Seize this luc</a:t>
            </a: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rative franchise opportunity in Ahmedabad’s thriving market and pour happiness into every cup! Contact Suto Cafe today to start your coffee empire</a:t>
            </a:r>
          </a:p>
          <a:p>
            <a:pPr algn="just">
              <a:lnSpc>
                <a:spcPts val="3221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https://sutocafe.com/coffee-cafe-franchise-in-ahmedabad/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6014" t="0" r="-16014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670749" y="4250825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0" y="0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28673" y="5185230"/>
            <a:ext cx="9672801" cy="327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High-quality brews &amp; unique café experiences</a:t>
            </a:r>
          </a:p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Youth-focused, trendy interiors</a:t>
            </a:r>
          </a:p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Affordable franchise model with great ROI</a:t>
            </a:r>
          </a:p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Marketing &amp; operational support at every step</a:t>
            </a:r>
          </a:p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Easy setup, training, and branding support</a:t>
            </a:r>
          </a:p>
          <a:p>
            <a:pPr algn="just">
              <a:lnSpc>
                <a:spcPts val="4621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670749" y="2602363"/>
            <a:ext cx="9388648" cy="9531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39"/>
              </a:lnSpc>
              <a:spcBef>
                <a:spcPct val="0"/>
              </a:spcBef>
            </a:pPr>
            <a:r>
              <a:rPr lang="en-US" sz="55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Why Partner with Suto Cafe?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10915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https://sutocafe.com/coffee-cafe-franchise-in-ahmedabad/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38018" t="0" r="-38018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087159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86597" y="4709561"/>
            <a:ext cx="9672801" cy="39484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High-Quality Coffee &amp; Beverages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Modern &amp; Cozy Ambiance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Innovative Menu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Customer-Centric Approach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Affordable Franchise Investment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Training &amp; Operational Guidance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Marketing &amp; Branding Support 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Ongoing Assistance 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670749" y="2537126"/>
            <a:ext cx="9388648" cy="1384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39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39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https://sutocafe.com/coffee-cafe-franchise-in-ahmedabad/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-220533" y="1917413"/>
            <a:ext cx="8636375" cy="6219197"/>
            <a:chOff x="0" y="0"/>
            <a:chExt cx="3136392" cy="22585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3"/>
              <a:stretch>
                <a:fillRect l="-11478" t="0" r="-11478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3721000" y="6118883"/>
            <a:ext cx="5423000" cy="3905192"/>
            <a:chOff x="0" y="0"/>
            <a:chExt cx="3136392" cy="225856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5"/>
              <a:stretch>
                <a:fillRect l="-11478" t="0" r="-11478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0381439" y="4132367"/>
            <a:ext cx="6231033" cy="381651"/>
          </a:xfrm>
          <a:custGeom>
            <a:avLst/>
            <a:gdLst/>
            <a:ahLst/>
            <a:cxnLst/>
            <a:rect r="r" b="b" t="t" l="l"/>
            <a:pathLst>
              <a:path h="381651" w="6231033">
                <a:moveTo>
                  <a:pt x="0" y="0"/>
                </a:moveTo>
                <a:lnTo>
                  <a:pt x="6231033" y="0"/>
                </a:lnTo>
                <a:lnTo>
                  <a:pt x="6231033" y="381651"/>
                </a:lnTo>
                <a:lnTo>
                  <a:pt x="0" y="3816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554846" y="4817651"/>
            <a:ext cx="715996" cy="715996"/>
          </a:xfrm>
          <a:custGeom>
            <a:avLst/>
            <a:gdLst/>
            <a:ahLst/>
            <a:cxnLst/>
            <a:rect r="r" b="b" t="t" l="l"/>
            <a:pathLst>
              <a:path h="715996" w="715996">
                <a:moveTo>
                  <a:pt x="0" y="0"/>
                </a:moveTo>
                <a:lnTo>
                  <a:pt x="715996" y="0"/>
                </a:lnTo>
                <a:lnTo>
                  <a:pt x="715996" y="715996"/>
                </a:lnTo>
                <a:lnTo>
                  <a:pt x="0" y="715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617876" y="601107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8" y="0"/>
                </a:lnTo>
                <a:lnTo>
                  <a:pt x="645488" y="645487"/>
                </a:lnTo>
                <a:lnTo>
                  <a:pt x="0" y="6454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626055" y="7205063"/>
            <a:ext cx="589043" cy="589043"/>
          </a:xfrm>
          <a:custGeom>
            <a:avLst/>
            <a:gdLst/>
            <a:ahLst/>
            <a:cxnLst/>
            <a:rect r="r" b="b" t="t" l="l"/>
            <a:pathLst>
              <a:path h="589043" w="589043">
                <a:moveTo>
                  <a:pt x="0" y="0"/>
                </a:moveTo>
                <a:lnTo>
                  <a:pt x="589043" y="0"/>
                </a:lnTo>
                <a:lnTo>
                  <a:pt x="589043" y="589042"/>
                </a:lnTo>
                <a:lnTo>
                  <a:pt x="0" y="5890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0626055" y="8137005"/>
            <a:ext cx="657454" cy="657454"/>
          </a:xfrm>
          <a:custGeom>
            <a:avLst/>
            <a:gdLst/>
            <a:ahLst/>
            <a:cxnLst/>
            <a:rect r="r" b="b" t="t" l="l"/>
            <a:pathLst>
              <a:path h="657454" w="657454">
                <a:moveTo>
                  <a:pt x="0" y="0"/>
                </a:moveTo>
                <a:lnTo>
                  <a:pt x="657454" y="0"/>
                </a:lnTo>
                <a:lnTo>
                  <a:pt x="657454" y="657455"/>
                </a:lnTo>
                <a:lnTo>
                  <a:pt x="0" y="6574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0" y="0"/>
            <a:ext cx="3195738" cy="1550016"/>
          </a:xfrm>
          <a:custGeom>
            <a:avLst/>
            <a:gdLst/>
            <a:ahLst/>
            <a:cxnLst/>
            <a:rect r="r" b="b" t="t" l="l"/>
            <a:pathLst>
              <a:path h="1550016" w="3195738">
                <a:moveTo>
                  <a:pt x="0" y="0"/>
                </a:moveTo>
                <a:lnTo>
                  <a:pt x="3195738" y="0"/>
                </a:lnTo>
                <a:lnTo>
                  <a:pt x="3195738" y="1550016"/>
                </a:lnTo>
                <a:lnTo>
                  <a:pt x="0" y="155001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152743" y="498624"/>
            <a:ext cx="176656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343832" y="498624"/>
            <a:ext cx="1914673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21765" y="498624"/>
            <a:ext cx="1327828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54556" y="498624"/>
            <a:ext cx="146198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121765" y="2032421"/>
            <a:ext cx="7950484" cy="1623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79"/>
              </a:lnSpc>
              <a:spcBef>
                <a:spcPct val="0"/>
              </a:spcBef>
            </a:pPr>
            <a:r>
              <a:rPr lang="en-US" sz="46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For more detailed </a:t>
            </a:r>
            <a:r>
              <a:rPr lang="en-US" sz="46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information or to apply for a franchise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595449" y="4833729"/>
            <a:ext cx="6057203" cy="663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23"/>
              </a:lnSpc>
              <a:spcBef>
                <a:spcPct val="0"/>
              </a:spcBef>
            </a:pPr>
            <a:r>
              <a:rPr lang="en-US" sz="387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+91 7880128851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1595449" y="5995690"/>
            <a:ext cx="6366714" cy="9057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27"/>
              </a:lnSpc>
              <a:spcBef>
                <a:spcPct val="0"/>
              </a:spcBef>
            </a:pPr>
            <a:r>
              <a:rPr lang="en-US" sz="25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https://sutocafe.com/coffee-cafe-franchise-in-ahmedabad/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541229" y="7184976"/>
            <a:ext cx="5687633" cy="522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2"/>
              </a:lnSpc>
              <a:spcBef>
                <a:spcPct val="0"/>
              </a:spcBef>
            </a:pP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franchise@sutocafe.com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1571667" y="8148235"/>
            <a:ext cx="5503268" cy="1663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  <a:spcBef>
                <a:spcPct val="0"/>
              </a:spcBef>
            </a:pPr>
            <a:r>
              <a:rPr lang="en-US" sz="23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Ground Floor, WB-85A, Ring Road, Bombay Hospital Service Rd, Scheme No 94 Sector Ea, Indore, Madhya Pradesh 452010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DAGNWuSO8fw</dc:identifier>
  <dcterms:modified xsi:type="dcterms:W3CDTF">2011-08-01T06:04:30Z</dcterms:modified>
  <cp:revision>1</cp:revision>
  <dc:title>Coffee Franchise in Ahmedabad</dc:title>
</cp:coreProperties>
</file>