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inzel Decorative Bold" charset="1" panose="00000800000000000000"/>
      <p:regular r:id="rId9"/>
    </p:embeddedFont>
    <p:embeddedFont>
      <p:font typeface="Times New Roman" charset="1" panose="02030502070405020303"/>
      <p:regular r:id="rId10"/>
    </p:embeddedFont>
    <p:embeddedFont>
      <p:font typeface="Playfair Display" charset="1" panose="00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machinesequipments.com/construction-machinery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009667"/>
          </a:xfrm>
          <a:custGeom>
            <a:avLst/>
            <a:gdLst/>
            <a:ahLst/>
            <a:cxnLst/>
            <a:rect r="r" b="b" t="t" l="l"/>
            <a:pathLst>
              <a:path h="8009667" w="18288000">
                <a:moveTo>
                  <a:pt x="0" y="0"/>
                </a:moveTo>
                <a:lnTo>
                  <a:pt x="18288000" y="0"/>
                </a:lnTo>
                <a:lnTo>
                  <a:pt x="18288000" y="8009667"/>
                </a:lnTo>
                <a:lnTo>
                  <a:pt x="0" y="80096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4162" r="0" b="-6416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1869" y="194163"/>
            <a:ext cx="825012" cy="825012"/>
          </a:xfrm>
          <a:custGeom>
            <a:avLst/>
            <a:gdLst/>
            <a:ahLst/>
            <a:cxnLst/>
            <a:rect r="r" b="b" t="t" l="l"/>
            <a:pathLst>
              <a:path h="825012" w="825012">
                <a:moveTo>
                  <a:pt x="0" y="0"/>
                </a:moveTo>
                <a:lnTo>
                  <a:pt x="825012" y="0"/>
                </a:lnTo>
                <a:lnTo>
                  <a:pt x="825012" y="825012"/>
                </a:lnTo>
                <a:lnTo>
                  <a:pt x="0" y="8250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037633" y="8352155"/>
            <a:ext cx="10212735" cy="100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true">
                <a:solidFill>
                  <a:srgbClr val="145DA0"/>
                </a:solidFill>
                <a:latin typeface="Cinzel Decorative Bold"/>
                <a:ea typeface="Cinzel Decorative Bold"/>
                <a:cs typeface="Cinzel Decorative Bold"/>
                <a:sym typeface="Cinzel Decorative Bold"/>
              </a:rPr>
              <a:t> Machines Equipments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139237" y="9380856"/>
            <a:ext cx="9525" cy="64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2260432" y="9323706"/>
            <a:ext cx="1300189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924248" y="9352598"/>
            <a:ext cx="14924245" cy="1282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 u="sng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 tooltip="https://www.machinesequipments.com/construction-machinery-equipments"/>
              </a:rPr>
              <a:t>Construction Machinery And Equipments Exporters</a:t>
            </a:r>
          </a:p>
          <a:p>
            <a:pPr algn="ctr">
              <a:lnSpc>
                <a:spcPts val="489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904014" y="0"/>
            <a:ext cx="10383986" cy="10287000"/>
            <a:chOff x="0" y="0"/>
            <a:chExt cx="13845314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471" r="0" b="471"/>
            <a:stretch>
              <a:fillRect/>
            </a:stretch>
          </p:blipFill>
          <p:spPr>
            <a:xfrm flipH="false" flipV="false">
              <a:off x="0" y="0"/>
              <a:ext cx="6859157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471" r="0" b="471"/>
            <a:stretch>
              <a:fillRect/>
            </a:stretch>
          </p:blipFill>
          <p:spPr>
            <a:xfrm flipH="false" flipV="false">
              <a:off x="6986157" y="0"/>
              <a:ext cx="6859157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5462" r="0" b="25462"/>
            <a:stretch>
              <a:fillRect/>
            </a:stretch>
          </p:blipFill>
          <p:spPr>
            <a:xfrm flipH="false" flipV="false">
              <a:off x="0" y="6921500"/>
              <a:ext cx="13845314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91740" y="215523"/>
            <a:ext cx="851277" cy="851277"/>
          </a:xfrm>
          <a:custGeom>
            <a:avLst/>
            <a:gdLst/>
            <a:ahLst/>
            <a:cxnLst/>
            <a:rect r="r" b="b" t="t" l="l"/>
            <a:pathLst>
              <a:path h="851277" w="851277">
                <a:moveTo>
                  <a:pt x="0" y="0"/>
                </a:moveTo>
                <a:lnTo>
                  <a:pt x="851276" y="0"/>
                </a:lnTo>
                <a:lnTo>
                  <a:pt x="851276" y="851277"/>
                </a:lnTo>
                <a:lnTo>
                  <a:pt x="0" y="8512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91740" y="3047330"/>
            <a:ext cx="7412274" cy="4500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Explore leading Construction Machinery and Equipments Exporters at MachinesEquipments</a:t>
            </a: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The platform offers a wide range of high-quality, globally exported equipment—ideal for large-scale infrastructure and development projects. Discover reliable solutions, cutting-edge technology, and expert support from top construction machinery manufacturers and suppliers worldwide.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48296" y="8703075"/>
            <a:ext cx="398365" cy="398365"/>
          </a:xfrm>
          <a:custGeom>
            <a:avLst/>
            <a:gdLst/>
            <a:ahLst/>
            <a:cxnLst/>
            <a:rect r="r" b="b" t="t" l="l"/>
            <a:pathLst>
              <a:path h="398365" w="398365">
                <a:moveTo>
                  <a:pt x="0" y="0"/>
                </a:moveTo>
                <a:lnTo>
                  <a:pt x="398364" y="0"/>
                </a:lnTo>
                <a:lnTo>
                  <a:pt x="398364" y="398365"/>
                </a:lnTo>
                <a:lnTo>
                  <a:pt x="0" y="3983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1061" y="9448800"/>
            <a:ext cx="355599" cy="355599"/>
          </a:xfrm>
          <a:custGeom>
            <a:avLst/>
            <a:gdLst/>
            <a:ahLst/>
            <a:cxnLst/>
            <a:rect r="r" b="b" t="t" l="l"/>
            <a:pathLst>
              <a:path h="355599" w="355599">
                <a:moveTo>
                  <a:pt x="0" y="0"/>
                </a:moveTo>
                <a:lnTo>
                  <a:pt x="355599" y="0"/>
                </a:lnTo>
                <a:lnTo>
                  <a:pt x="355599" y="355599"/>
                </a:lnTo>
                <a:lnTo>
                  <a:pt x="0" y="3555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18288000" cy="7148924"/>
            <a:chOff x="0" y="0"/>
            <a:chExt cx="2833290" cy="110755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33290" cy="1107555"/>
            </a:xfrm>
            <a:custGeom>
              <a:avLst/>
              <a:gdLst/>
              <a:ahLst/>
              <a:cxnLst/>
              <a:rect r="r" b="b" t="t" l="l"/>
              <a:pathLst>
                <a:path h="110755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107555"/>
                  </a:lnTo>
                  <a:lnTo>
                    <a:pt x="0" y="1107555"/>
                  </a:lnTo>
                  <a:close/>
                </a:path>
              </a:pathLst>
            </a:custGeom>
            <a:blipFill>
              <a:blip r:embed="rId6"/>
              <a:stretch>
                <a:fillRect l="0" t="-5814" r="0" b="-5814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746660" y="584199"/>
            <a:ext cx="785396" cy="785396"/>
          </a:xfrm>
          <a:custGeom>
            <a:avLst/>
            <a:gdLst/>
            <a:ahLst/>
            <a:cxnLst/>
            <a:rect r="r" b="b" t="t" l="l"/>
            <a:pathLst>
              <a:path h="785396" w="785396">
                <a:moveTo>
                  <a:pt x="0" y="0"/>
                </a:moveTo>
                <a:lnTo>
                  <a:pt x="785396" y="0"/>
                </a:lnTo>
                <a:lnTo>
                  <a:pt x="785396" y="785396"/>
                </a:lnTo>
                <a:lnTo>
                  <a:pt x="0" y="7853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349741" y="7148107"/>
            <a:ext cx="10434893" cy="1202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843"/>
              </a:lnSpc>
            </a:pPr>
            <a:r>
              <a:rPr lang="en-US" sz="7030" spc="42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8693550"/>
            <a:ext cx="6642081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2374" spc="11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sales@machinesequipments.com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9350775"/>
            <a:ext cx="14441731" cy="398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20"/>
              </a:lnSpc>
            </a:pPr>
            <a:r>
              <a:rPr lang="en-US" sz="2300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https://www.machinesequipments.com/construction-machinery-equipments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DAGQ6vIsNI0</dc:identifier>
  <dcterms:modified xsi:type="dcterms:W3CDTF">2011-08-01T06:04:30Z</dcterms:modified>
  <cp:revision>1</cp:revision>
  <dc:title>Construction Machinery And Equipments Exporters</dc:title>
</cp:coreProperties>
</file>