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Cinzel Decorative Bold" charset="1" panose="00000800000000000000"/>
      <p:regular r:id="rId9"/>
    </p:embeddedFont>
    <p:embeddedFont>
      <p:font typeface="Times New Roman" charset="1" panose="02030502070405020303"/>
      <p:regular r:id="rId10"/>
    </p:embeddedFont>
    <p:embeddedFont>
      <p:font typeface="Playfair Display" charset="1" panose="000000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https://www.machinesequipments.com/food-processing-plants-and-line/food-processing-line-equipment"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4.jpeg" Type="http://schemas.openxmlformats.org/officeDocument/2006/relationships/image"/><Relationship Id="rId4" Target="../media/image1.jpeg" Type="http://schemas.openxmlformats.org/officeDocument/2006/relationships/image"/><Relationship Id="rId5"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jpeg" Type="http://schemas.openxmlformats.org/officeDocument/2006/relationships/image"/><Relationship Id="rId7"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288000" cy="8009667"/>
          </a:xfrm>
          <a:custGeom>
            <a:avLst/>
            <a:gdLst/>
            <a:ahLst/>
            <a:cxnLst/>
            <a:rect r="r" b="b" t="t" l="l"/>
            <a:pathLst>
              <a:path h="8009667" w="18288000">
                <a:moveTo>
                  <a:pt x="0" y="0"/>
                </a:moveTo>
                <a:lnTo>
                  <a:pt x="18288000" y="0"/>
                </a:lnTo>
                <a:lnTo>
                  <a:pt x="18288000" y="8009667"/>
                </a:lnTo>
                <a:lnTo>
                  <a:pt x="0" y="8009667"/>
                </a:lnTo>
                <a:lnTo>
                  <a:pt x="0" y="0"/>
                </a:lnTo>
                <a:close/>
              </a:path>
            </a:pathLst>
          </a:custGeom>
          <a:blipFill>
            <a:blip r:embed="rId2"/>
            <a:stretch>
              <a:fillRect l="0" t="-17666" r="0" b="-17666"/>
            </a:stretch>
          </a:blipFill>
        </p:spPr>
      </p:sp>
      <p:sp>
        <p:nvSpPr>
          <p:cNvPr name="Freeform 3" id="3"/>
          <p:cNvSpPr/>
          <p:nvPr/>
        </p:nvSpPr>
        <p:spPr>
          <a:xfrm flipH="false" flipV="false" rot="0">
            <a:off x="301869" y="194163"/>
            <a:ext cx="825012" cy="825012"/>
          </a:xfrm>
          <a:custGeom>
            <a:avLst/>
            <a:gdLst/>
            <a:ahLst/>
            <a:cxnLst/>
            <a:rect r="r" b="b" t="t" l="l"/>
            <a:pathLst>
              <a:path h="825012" w="825012">
                <a:moveTo>
                  <a:pt x="0" y="0"/>
                </a:moveTo>
                <a:lnTo>
                  <a:pt x="825012" y="0"/>
                </a:lnTo>
                <a:lnTo>
                  <a:pt x="825012" y="825012"/>
                </a:lnTo>
                <a:lnTo>
                  <a:pt x="0" y="825012"/>
                </a:lnTo>
                <a:lnTo>
                  <a:pt x="0" y="0"/>
                </a:lnTo>
                <a:close/>
              </a:path>
            </a:pathLst>
          </a:custGeom>
          <a:blipFill>
            <a:blip r:embed="rId3"/>
            <a:stretch>
              <a:fillRect l="0" t="0" r="0" b="0"/>
            </a:stretch>
          </a:blipFill>
        </p:spPr>
      </p:sp>
      <p:sp>
        <p:nvSpPr>
          <p:cNvPr name="TextBox 4" id="4"/>
          <p:cNvSpPr txBox="true"/>
          <p:nvPr/>
        </p:nvSpPr>
        <p:spPr>
          <a:xfrm rot="0">
            <a:off x="4037633" y="8352155"/>
            <a:ext cx="10212735" cy="1009651"/>
          </a:xfrm>
          <a:prstGeom prst="rect">
            <a:avLst/>
          </a:prstGeom>
        </p:spPr>
        <p:txBody>
          <a:bodyPr anchor="t" rtlCol="false" tIns="0" lIns="0" bIns="0" rIns="0">
            <a:spAutoFit/>
          </a:bodyPr>
          <a:lstStyle/>
          <a:p>
            <a:pPr algn="ctr">
              <a:lnSpc>
                <a:spcPts val="8399"/>
              </a:lnSpc>
            </a:pPr>
            <a:r>
              <a:rPr lang="en-US" sz="5999" b="true">
                <a:solidFill>
                  <a:srgbClr val="145DA0"/>
                </a:solidFill>
                <a:latin typeface="Cinzel Decorative Bold"/>
                <a:ea typeface="Cinzel Decorative Bold"/>
                <a:cs typeface="Cinzel Decorative Bold"/>
                <a:sym typeface="Cinzel Decorative Bold"/>
              </a:rPr>
              <a:t> Machines Equipments</a:t>
            </a:r>
          </a:p>
        </p:txBody>
      </p:sp>
      <p:sp>
        <p:nvSpPr>
          <p:cNvPr name="TextBox 5" id="5"/>
          <p:cNvSpPr txBox="true"/>
          <p:nvPr/>
        </p:nvSpPr>
        <p:spPr>
          <a:xfrm rot="0">
            <a:off x="9139237" y="9380856"/>
            <a:ext cx="9525" cy="647065"/>
          </a:xfrm>
          <a:prstGeom prst="rect">
            <a:avLst/>
          </a:prstGeom>
        </p:spPr>
        <p:txBody>
          <a:bodyPr anchor="t" rtlCol="false" tIns="0" lIns="0" bIns="0" rIns="0">
            <a:spAutoFit/>
          </a:bodyPr>
          <a:lstStyle/>
          <a:p>
            <a:pPr algn="ctr">
              <a:lnSpc>
                <a:spcPts val="4759"/>
              </a:lnSpc>
            </a:pPr>
          </a:p>
        </p:txBody>
      </p:sp>
      <p:sp>
        <p:nvSpPr>
          <p:cNvPr name="TextBox 6" id="6"/>
          <p:cNvSpPr txBox="true"/>
          <p:nvPr/>
        </p:nvSpPr>
        <p:spPr>
          <a:xfrm rot="0">
            <a:off x="2260432" y="9323706"/>
            <a:ext cx="13001890" cy="580390"/>
          </a:xfrm>
          <a:prstGeom prst="rect">
            <a:avLst/>
          </a:prstGeom>
        </p:spPr>
        <p:txBody>
          <a:bodyPr anchor="t" rtlCol="false" tIns="0" lIns="0" bIns="0" rIns="0">
            <a:spAutoFit/>
          </a:bodyPr>
          <a:lstStyle/>
          <a:p>
            <a:pPr algn="ctr">
              <a:lnSpc>
                <a:spcPts val="4759"/>
              </a:lnSpc>
            </a:pPr>
          </a:p>
        </p:txBody>
      </p:sp>
      <p:sp>
        <p:nvSpPr>
          <p:cNvPr name="TextBox 7" id="7"/>
          <p:cNvSpPr txBox="true"/>
          <p:nvPr/>
        </p:nvSpPr>
        <p:spPr>
          <a:xfrm rot="0">
            <a:off x="5392117" y="9352598"/>
            <a:ext cx="7513290" cy="663575"/>
          </a:xfrm>
          <a:prstGeom prst="rect">
            <a:avLst/>
          </a:prstGeom>
        </p:spPr>
        <p:txBody>
          <a:bodyPr anchor="t" rtlCol="false" tIns="0" lIns="0" bIns="0" rIns="0">
            <a:spAutoFit/>
          </a:bodyPr>
          <a:lstStyle/>
          <a:p>
            <a:pPr algn="ctr">
              <a:lnSpc>
                <a:spcPts val="4899"/>
              </a:lnSpc>
            </a:pPr>
            <a:r>
              <a:rPr lang="en-US" sz="3499" u="sng">
                <a:solidFill>
                  <a:srgbClr val="145DA0"/>
                </a:solidFill>
                <a:latin typeface="Times New Roman"/>
                <a:ea typeface="Times New Roman"/>
                <a:cs typeface="Times New Roman"/>
                <a:sym typeface="Times New Roman"/>
                <a:hlinkClick r:id="rId4" tooltip="https://www.machinesequipments.com/food-processing-plants-and-line/food-processing-line-equipment"/>
              </a:rPr>
              <a:t>Food Processing Equipments Exporters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grpSp>
        <p:nvGrpSpPr>
          <p:cNvPr name="Group 2" id="2"/>
          <p:cNvGrpSpPr/>
          <p:nvPr/>
        </p:nvGrpSpPr>
        <p:grpSpPr>
          <a:xfrm rot="0">
            <a:off x="7904014" y="0"/>
            <a:ext cx="10383986" cy="10287000"/>
            <a:chOff x="0" y="0"/>
            <a:chExt cx="13845314" cy="13716000"/>
          </a:xfrm>
        </p:grpSpPr>
        <p:pic>
          <p:nvPicPr>
            <p:cNvPr name="Picture 3" id="3"/>
            <p:cNvPicPr>
              <a:picLocks noChangeAspect="true"/>
            </p:cNvPicPr>
            <p:nvPr/>
          </p:nvPicPr>
          <p:blipFill>
            <a:blip r:embed="rId2"/>
            <a:srcRect l="0" t="471" r="0" b="471"/>
            <a:stretch>
              <a:fillRect/>
            </a:stretch>
          </p:blipFill>
          <p:spPr>
            <a:xfrm flipH="false" flipV="false">
              <a:off x="0" y="0"/>
              <a:ext cx="6859157" cy="6794500"/>
            </a:xfrm>
            <a:prstGeom prst="rect">
              <a:avLst/>
            </a:prstGeom>
          </p:spPr>
        </p:pic>
        <p:pic>
          <p:nvPicPr>
            <p:cNvPr name="Picture 4" id="4"/>
            <p:cNvPicPr>
              <a:picLocks noChangeAspect="true"/>
            </p:cNvPicPr>
            <p:nvPr/>
          </p:nvPicPr>
          <p:blipFill>
            <a:blip r:embed="rId3"/>
            <a:srcRect l="0" t="12898" r="0" b="12898"/>
            <a:stretch>
              <a:fillRect/>
            </a:stretch>
          </p:blipFill>
          <p:spPr>
            <a:xfrm flipH="false" flipV="false">
              <a:off x="6986157" y="0"/>
              <a:ext cx="6859157" cy="6794500"/>
            </a:xfrm>
            <a:prstGeom prst="rect">
              <a:avLst/>
            </a:prstGeom>
          </p:spPr>
        </p:pic>
        <p:pic>
          <p:nvPicPr>
            <p:cNvPr name="Picture 5" id="5"/>
            <p:cNvPicPr>
              <a:picLocks noChangeAspect="true"/>
            </p:cNvPicPr>
            <p:nvPr/>
          </p:nvPicPr>
          <p:blipFill>
            <a:blip r:embed="rId4"/>
            <a:srcRect l="0" t="8602" r="0" b="8602"/>
            <a:stretch>
              <a:fillRect/>
            </a:stretch>
          </p:blipFill>
          <p:spPr>
            <a:xfrm flipH="false" flipV="false">
              <a:off x="0" y="6921500"/>
              <a:ext cx="13845314" cy="6794500"/>
            </a:xfrm>
            <a:prstGeom prst="rect">
              <a:avLst/>
            </a:prstGeom>
          </p:spPr>
        </p:pic>
      </p:grpSp>
      <p:sp>
        <p:nvSpPr>
          <p:cNvPr name="Freeform 6" id="6"/>
          <p:cNvSpPr/>
          <p:nvPr/>
        </p:nvSpPr>
        <p:spPr>
          <a:xfrm flipH="false" flipV="false" rot="0">
            <a:off x="491740" y="215523"/>
            <a:ext cx="851277" cy="851277"/>
          </a:xfrm>
          <a:custGeom>
            <a:avLst/>
            <a:gdLst/>
            <a:ahLst/>
            <a:cxnLst/>
            <a:rect r="r" b="b" t="t" l="l"/>
            <a:pathLst>
              <a:path h="851277" w="851277">
                <a:moveTo>
                  <a:pt x="0" y="0"/>
                </a:moveTo>
                <a:lnTo>
                  <a:pt x="851276" y="0"/>
                </a:lnTo>
                <a:lnTo>
                  <a:pt x="851276" y="851277"/>
                </a:lnTo>
                <a:lnTo>
                  <a:pt x="0" y="851277"/>
                </a:lnTo>
                <a:lnTo>
                  <a:pt x="0" y="0"/>
                </a:lnTo>
                <a:close/>
              </a:path>
            </a:pathLst>
          </a:custGeom>
          <a:blipFill>
            <a:blip r:embed="rId5"/>
            <a:stretch>
              <a:fillRect l="0" t="0" r="0" b="0"/>
            </a:stretch>
          </a:blipFill>
        </p:spPr>
      </p:sp>
      <p:sp>
        <p:nvSpPr>
          <p:cNvPr name="TextBox 7" id="7"/>
          <p:cNvSpPr txBox="true"/>
          <p:nvPr/>
        </p:nvSpPr>
        <p:spPr>
          <a:xfrm rot="0">
            <a:off x="491740" y="2655975"/>
            <a:ext cx="7412274" cy="6977380"/>
          </a:xfrm>
          <a:prstGeom prst="rect">
            <a:avLst/>
          </a:prstGeom>
        </p:spPr>
        <p:txBody>
          <a:bodyPr anchor="t" rtlCol="false" tIns="0" lIns="0" bIns="0" rIns="0">
            <a:spAutoFit/>
          </a:bodyPr>
          <a:lstStyle/>
          <a:p>
            <a:pPr algn="l">
              <a:lnSpc>
                <a:spcPts val="3920"/>
              </a:lnSpc>
            </a:pPr>
            <a:r>
              <a:rPr lang="en-US" sz="2800">
                <a:solidFill>
                  <a:srgbClr val="145DA0"/>
                </a:solidFill>
                <a:latin typeface="Times New Roman"/>
                <a:ea typeface="Times New Roman"/>
                <a:cs typeface="Times New Roman"/>
                <a:sym typeface="Times New Roman"/>
              </a:rPr>
              <a:t>Explore a wide range of advanced food processing line equipment at MachinesEquipments.com. Designed for efficiency and hygiene, these machines support various food industries. From preparation to packaging, the equipment ensures quality output, reliability, and productivity, catering to global food production needs with customized solutions and cutting-edge technology.</a:t>
            </a:r>
          </a:p>
          <a:p>
            <a:pPr algn="l">
              <a:lnSpc>
                <a:spcPts val="3920"/>
              </a:lnSpc>
            </a:pPr>
          </a:p>
          <a:p>
            <a:pPr algn="l">
              <a:lnSpc>
                <a:spcPts val="3920"/>
              </a:lnSpc>
            </a:pPr>
          </a:p>
          <a:p>
            <a:pPr algn="l">
              <a:lnSpc>
                <a:spcPts val="3920"/>
              </a:lnSpc>
            </a:pPr>
          </a:p>
          <a:p>
            <a:pPr algn="l">
              <a:lnSpc>
                <a:spcPts val="3920"/>
              </a:lnSpc>
            </a:pPr>
          </a:p>
          <a:p>
            <a:pPr algn="l">
              <a:lnSpc>
                <a:spcPts val="3920"/>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BEB7BC"/>
        </a:solidFill>
      </p:bgPr>
    </p:bg>
    <p:spTree>
      <p:nvGrpSpPr>
        <p:cNvPr id="1" name=""/>
        <p:cNvGrpSpPr/>
        <p:nvPr/>
      </p:nvGrpSpPr>
      <p:grpSpPr>
        <a:xfrm>
          <a:off x="0" y="0"/>
          <a:ext cx="0" cy="0"/>
          <a:chOff x="0" y="0"/>
          <a:chExt cx="0" cy="0"/>
        </a:xfrm>
      </p:grpSpPr>
      <p:sp>
        <p:nvSpPr>
          <p:cNvPr name="Freeform 2" id="2"/>
          <p:cNvSpPr/>
          <p:nvPr/>
        </p:nvSpPr>
        <p:spPr>
          <a:xfrm flipH="false" flipV="false" rot="0">
            <a:off x="348296" y="8703075"/>
            <a:ext cx="398365" cy="398365"/>
          </a:xfrm>
          <a:custGeom>
            <a:avLst/>
            <a:gdLst/>
            <a:ahLst/>
            <a:cxnLst/>
            <a:rect r="r" b="b" t="t" l="l"/>
            <a:pathLst>
              <a:path h="398365" w="398365">
                <a:moveTo>
                  <a:pt x="0" y="0"/>
                </a:moveTo>
                <a:lnTo>
                  <a:pt x="398364" y="0"/>
                </a:lnTo>
                <a:lnTo>
                  <a:pt x="398364" y="398365"/>
                </a:lnTo>
                <a:lnTo>
                  <a:pt x="0" y="39836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391061" y="9448800"/>
            <a:ext cx="355599" cy="355599"/>
          </a:xfrm>
          <a:custGeom>
            <a:avLst/>
            <a:gdLst/>
            <a:ahLst/>
            <a:cxnLst/>
            <a:rect r="r" b="b" t="t" l="l"/>
            <a:pathLst>
              <a:path h="355599" w="355599">
                <a:moveTo>
                  <a:pt x="0" y="0"/>
                </a:moveTo>
                <a:lnTo>
                  <a:pt x="355599" y="0"/>
                </a:lnTo>
                <a:lnTo>
                  <a:pt x="355599" y="355599"/>
                </a:lnTo>
                <a:lnTo>
                  <a:pt x="0" y="3555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0" y="0"/>
            <a:ext cx="18288000" cy="7148924"/>
            <a:chOff x="0" y="0"/>
            <a:chExt cx="2833290" cy="1107555"/>
          </a:xfrm>
        </p:grpSpPr>
        <p:sp>
          <p:nvSpPr>
            <p:cNvPr name="Freeform 5" id="5"/>
            <p:cNvSpPr/>
            <p:nvPr/>
          </p:nvSpPr>
          <p:spPr>
            <a:xfrm flipH="false" flipV="false" rot="0">
              <a:off x="0" y="0"/>
              <a:ext cx="2833290" cy="1107555"/>
            </a:xfrm>
            <a:custGeom>
              <a:avLst/>
              <a:gdLst/>
              <a:ahLst/>
              <a:cxnLst/>
              <a:rect r="r" b="b" t="t" l="l"/>
              <a:pathLst>
                <a:path h="1107555" w="2833290">
                  <a:moveTo>
                    <a:pt x="0" y="0"/>
                  </a:moveTo>
                  <a:lnTo>
                    <a:pt x="2833290" y="0"/>
                  </a:lnTo>
                  <a:lnTo>
                    <a:pt x="2833290" y="1107555"/>
                  </a:lnTo>
                  <a:lnTo>
                    <a:pt x="0" y="1107555"/>
                  </a:lnTo>
                  <a:close/>
                </a:path>
              </a:pathLst>
            </a:custGeom>
            <a:blipFill>
              <a:blip r:embed="rId6"/>
              <a:stretch>
                <a:fillRect l="0" t="-5814" r="0" b="-5814"/>
              </a:stretch>
            </a:blipFill>
          </p:spPr>
        </p:sp>
      </p:grpSp>
      <p:sp>
        <p:nvSpPr>
          <p:cNvPr name="Freeform 6" id="6"/>
          <p:cNvSpPr/>
          <p:nvPr/>
        </p:nvSpPr>
        <p:spPr>
          <a:xfrm flipH="false" flipV="false" rot="0">
            <a:off x="746660" y="584199"/>
            <a:ext cx="785396" cy="785396"/>
          </a:xfrm>
          <a:custGeom>
            <a:avLst/>
            <a:gdLst/>
            <a:ahLst/>
            <a:cxnLst/>
            <a:rect r="r" b="b" t="t" l="l"/>
            <a:pathLst>
              <a:path h="785396" w="785396">
                <a:moveTo>
                  <a:pt x="0" y="0"/>
                </a:moveTo>
                <a:lnTo>
                  <a:pt x="785396" y="0"/>
                </a:lnTo>
                <a:lnTo>
                  <a:pt x="785396" y="785396"/>
                </a:lnTo>
                <a:lnTo>
                  <a:pt x="0" y="785396"/>
                </a:lnTo>
                <a:lnTo>
                  <a:pt x="0" y="0"/>
                </a:lnTo>
                <a:close/>
              </a:path>
            </a:pathLst>
          </a:custGeom>
          <a:blipFill>
            <a:blip r:embed="rId7"/>
            <a:stretch>
              <a:fillRect l="0" t="0" r="0" b="0"/>
            </a:stretch>
          </a:blipFill>
        </p:spPr>
      </p:sp>
      <p:sp>
        <p:nvSpPr>
          <p:cNvPr name="TextBox 7" id="7"/>
          <p:cNvSpPr txBox="true"/>
          <p:nvPr/>
        </p:nvSpPr>
        <p:spPr>
          <a:xfrm rot="0">
            <a:off x="4349741" y="7148107"/>
            <a:ext cx="10434893" cy="1202543"/>
          </a:xfrm>
          <a:prstGeom prst="rect">
            <a:avLst/>
          </a:prstGeom>
        </p:spPr>
        <p:txBody>
          <a:bodyPr anchor="t" rtlCol="false" tIns="0" lIns="0" bIns="0" rIns="0">
            <a:spAutoFit/>
          </a:bodyPr>
          <a:lstStyle/>
          <a:p>
            <a:pPr algn="ctr" marL="0" indent="0" lvl="0">
              <a:lnSpc>
                <a:spcPts val="9843"/>
              </a:lnSpc>
            </a:pPr>
            <a:r>
              <a:rPr lang="en-US" sz="7030" spc="428">
                <a:solidFill>
                  <a:srgbClr val="145DA0"/>
                </a:solidFill>
                <a:latin typeface="Playfair Display"/>
                <a:ea typeface="Playfair Display"/>
                <a:cs typeface="Playfair Display"/>
                <a:sym typeface="Playfair Display"/>
              </a:rPr>
              <a:t>Thank You</a:t>
            </a:r>
          </a:p>
        </p:txBody>
      </p:sp>
      <p:sp>
        <p:nvSpPr>
          <p:cNvPr name="TextBox 8" id="8"/>
          <p:cNvSpPr txBox="true"/>
          <p:nvPr/>
        </p:nvSpPr>
        <p:spPr>
          <a:xfrm rot="0">
            <a:off x="1028700" y="8693550"/>
            <a:ext cx="6642081" cy="361950"/>
          </a:xfrm>
          <a:prstGeom prst="rect">
            <a:avLst/>
          </a:prstGeom>
        </p:spPr>
        <p:txBody>
          <a:bodyPr anchor="t" rtlCol="false" tIns="0" lIns="0" bIns="0" rIns="0">
            <a:spAutoFit/>
          </a:bodyPr>
          <a:lstStyle/>
          <a:p>
            <a:pPr algn="l" marL="0" indent="0" lvl="0">
              <a:lnSpc>
                <a:spcPts val="2849"/>
              </a:lnSpc>
              <a:spcBef>
                <a:spcPct val="0"/>
              </a:spcBef>
            </a:pPr>
            <a:r>
              <a:rPr lang="en-US" sz="2374" spc="118">
                <a:solidFill>
                  <a:srgbClr val="145DA0"/>
                </a:solidFill>
                <a:latin typeface="Playfair Display"/>
                <a:ea typeface="Playfair Display"/>
                <a:cs typeface="Playfair Display"/>
                <a:sym typeface="Playfair Display"/>
              </a:rPr>
              <a:t>sales@machinesequipments.com</a:t>
            </a:r>
          </a:p>
        </p:txBody>
      </p:sp>
      <p:sp>
        <p:nvSpPr>
          <p:cNvPr name="TextBox 9" id="9"/>
          <p:cNvSpPr txBox="true"/>
          <p:nvPr/>
        </p:nvSpPr>
        <p:spPr>
          <a:xfrm rot="0">
            <a:off x="1028700" y="9350775"/>
            <a:ext cx="14441731" cy="398779"/>
          </a:xfrm>
          <a:prstGeom prst="rect">
            <a:avLst/>
          </a:prstGeom>
        </p:spPr>
        <p:txBody>
          <a:bodyPr anchor="t" rtlCol="false" tIns="0" lIns="0" bIns="0" rIns="0">
            <a:spAutoFit/>
          </a:bodyPr>
          <a:lstStyle/>
          <a:p>
            <a:pPr algn="l">
              <a:lnSpc>
                <a:spcPts val="3220"/>
              </a:lnSpc>
            </a:pPr>
            <a:r>
              <a:rPr lang="en-US" sz="2300">
                <a:solidFill>
                  <a:srgbClr val="145DA0"/>
                </a:solidFill>
                <a:latin typeface="Playfair Display"/>
                <a:ea typeface="Playfair Display"/>
                <a:cs typeface="Playfair Display"/>
                <a:sym typeface="Playfair Display"/>
              </a:rPr>
              <a:t>https://www.machinesequipments.com/food-processing-plants-and-line/food-processing-line-equipment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DAGQ6vIsNI0</dc:identifier>
  <dcterms:modified xsi:type="dcterms:W3CDTF">2011-08-01T06:04:30Z</dcterms:modified>
  <cp:revision>1</cp:revision>
  <dc:title>Food Processing Equipments Exporters</dc:title>
</cp:coreProperties>
</file>