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2192000" cy="6858000"/>
  <p:notesSz cx="6858000" cy="9144000"/>
  <p:embeddedFontLst>
    <p:embeddedFont>
      <p:font typeface="Berkshire Swash" charset="1" panose="02000505000000020003"/>
      <p:regular r:id="rId10"/>
    </p:embeddedFont>
    <p:embeddedFont>
      <p:font typeface="Poppins Bold" charset="1" panose="00000800000000000000"/>
      <p:regular r:id="rId11"/>
    </p:embeddedFont>
    <p:embeddedFont>
      <p:font typeface="Poppins Bold Italics" charset="1" panose="00000800000000000000"/>
      <p:regular r:id="rId12"/>
    </p:embeddedFont>
    <p:embeddedFont>
      <p:font typeface="Canva Sans" charset="1" panose="020B0503030501040103"/>
      <p:regular r:id="rId13"/>
    </p:embeddedFont>
    <p:embeddedFont>
      <p:font typeface="Arvo" charset="1" panose="02000000000000000000"/>
      <p:regular r:id="rId14"/>
    </p:embeddedFont>
    <p:embeddedFont>
      <p:font typeface="Alice" charset="1" panose="00000500000000000000"/>
      <p:regular r:id="rId15"/>
    </p:embeddedFont>
    <p:embeddedFont>
      <p:font typeface="Arial Bold" charset="1" panose="020B0802020202020204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jpe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9.jpe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5.png" Type="http://schemas.openxmlformats.org/officeDocument/2006/relationships/image"/><Relationship Id="rId8" Target="https://www.holidaysbookingindia.com/tour-category/religious-tour-packages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5.pn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12.jpe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0.png" Type="http://schemas.openxmlformats.org/officeDocument/2006/relationships/image"/><Relationship Id="rId11" Target="../media/image21.svg" Type="http://schemas.openxmlformats.org/officeDocument/2006/relationships/image"/><Relationship Id="rId2" Target="../media/image5.png" Type="http://schemas.openxmlformats.org/officeDocument/2006/relationships/image"/><Relationship Id="rId3" Target="../media/image13.png" Type="http://schemas.openxmlformats.org/officeDocument/2006/relationships/image"/><Relationship Id="rId4" Target="../media/image14.svg" Type="http://schemas.openxmlformats.org/officeDocument/2006/relationships/image"/><Relationship Id="rId5" Target="../media/image15.png" Type="http://schemas.openxmlformats.org/officeDocument/2006/relationships/image"/><Relationship Id="rId6" Target="../media/image16.svg" Type="http://schemas.openxmlformats.org/officeDocument/2006/relationships/image"/><Relationship Id="rId7" Target="../media/image17.jpe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6A83">
                <a:alpha val="100000"/>
              </a:srgbClr>
            </a:gs>
            <a:gs pos="100000">
              <a:srgbClr val="D6A54E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4517" y="3903682"/>
            <a:ext cx="6661081" cy="1581900"/>
          </a:xfrm>
          <a:custGeom>
            <a:avLst/>
            <a:gdLst/>
            <a:ahLst/>
            <a:cxnLst/>
            <a:rect r="r" b="b" t="t" l="l"/>
            <a:pathLst>
              <a:path h="1581900" w="6661081">
                <a:moveTo>
                  <a:pt x="0" y="0"/>
                </a:moveTo>
                <a:lnTo>
                  <a:pt x="6661082" y="0"/>
                </a:lnTo>
                <a:lnTo>
                  <a:pt x="6661082" y="1581900"/>
                </a:lnTo>
                <a:lnTo>
                  <a:pt x="0" y="15819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376290" y="2388226"/>
            <a:ext cx="2748197" cy="2743200"/>
          </a:xfrm>
          <a:custGeom>
            <a:avLst/>
            <a:gdLst/>
            <a:ahLst/>
            <a:cxnLst/>
            <a:rect r="r" b="b" t="t" l="l"/>
            <a:pathLst>
              <a:path h="2743200" w="2748197">
                <a:moveTo>
                  <a:pt x="0" y="0"/>
                </a:moveTo>
                <a:lnTo>
                  <a:pt x="2748196" y="0"/>
                </a:lnTo>
                <a:lnTo>
                  <a:pt x="2748196" y="2743200"/>
                </a:lnTo>
                <a:lnTo>
                  <a:pt x="0" y="27432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18130"/>
            <a:ext cx="2670675" cy="1050316"/>
          </a:xfrm>
          <a:custGeom>
            <a:avLst/>
            <a:gdLst/>
            <a:ahLst/>
            <a:cxnLst/>
            <a:rect r="r" b="b" t="t" l="l"/>
            <a:pathLst>
              <a:path h="1050316" w="2670675">
                <a:moveTo>
                  <a:pt x="0" y="0"/>
                </a:moveTo>
                <a:lnTo>
                  <a:pt x="2670675" y="0"/>
                </a:lnTo>
                <a:lnTo>
                  <a:pt x="2670675" y="1050316"/>
                </a:lnTo>
                <a:lnTo>
                  <a:pt x="0" y="105031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44517" y="2028572"/>
            <a:ext cx="7017972" cy="1570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72"/>
              </a:lnSpc>
            </a:pPr>
            <a:r>
              <a:rPr lang="en-US" sz="4551">
                <a:solidFill>
                  <a:srgbClr val="FFFFFF"/>
                </a:solidFill>
                <a:latin typeface="Berkshire Swash"/>
                <a:ea typeface="Berkshire Swash"/>
                <a:cs typeface="Berkshire Swash"/>
                <a:sym typeface="Berkshire Swash"/>
              </a:rPr>
              <a:t>Best </a:t>
            </a:r>
            <a:r>
              <a:rPr lang="en-US" sz="4551">
                <a:solidFill>
                  <a:srgbClr val="000000"/>
                </a:solidFill>
                <a:latin typeface="Berkshire Swash"/>
                <a:ea typeface="Berkshire Swash"/>
                <a:cs typeface="Berkshire Swash"/>
                <a:sym typeface="Berkshire Swash"/>
              </a:rPr>
              <a:t>Religious</a:t>
            </a:r>
            <a:r>
              <a:rPr lang="en-US" sz="4551">
                <a:solidFill>
                  <a:srgbClr val="FFFFFF"/>
                </a:solidFill>
                <a:latin typeface="Berkshire Swash"/>
                <a:ea typeface="Berkshire Swash"/>
                <a:cs typeface="Berkshire Swash"/>
                <a:sym typeface="Berkshire Swash"/>
              </a:rPr>
              <a:t> Holiday Tour Packages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448414" y="16014"/>
            <a:ext cx="4743586" cy="6858000"/>
            <a:chOff x="0" y="0"/>
            <a:chExt cx="1102358" cy="159372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0235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02358">
                  <a:moveTo>
                    <a:pt x="0" y="0"/>
                  </a:moveTo>
                  <a:lnTo>
                    <a:pt x="1102358" y="0"/>
                  </a:lnTo>
                  <a:lnTo>
                    <a:pt x="110235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7"/>
              <a:stretch>
                <a:fillRect l="-63837" t="0" r="-63837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true" flipV="false" rot="-449556">
            <a:off x="5630124" y="689944"/>
            <a:ext cx="2350949" cy="1551626"/>
          </a:xfrm>
          <a:custGeom>
            <a:avLst/>
            <a:gdLst/>
            <a:ahLst/>
            <a:cxnLst/>
            <a:rect r="r" b="b" t="t" l="l"/>
            <a:pathLst>
              <a:path h="1551626" w="2350949">
                <a:moveTo>
                  <a:pt x="2350949" y="0"/>
                </a:moveTo>
                <a:lnTo>
                  <a:pt x="0" y="0"/>
                </a:lnTo>
                <a:lnTo>
                  <a:pt x="0" y="1551626"/>
                </a:lnTo>
                <a:lnTo>
                  <a:pt x="2350949" y="1551626"/>
                </a:lnTo>
                <a:lnTo>
                  <a:pt x="2350949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434" y="4503180"/>
            <a:ext cx="4893249" cy="325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b="true" sz="1800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5 PLACE TO VISIT IN INDIA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02751" y="5310639"/>
            <a:ext cx="4544614" cy="325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  <a:spcBef>
                <a:spcPct val="0"/>
              </a:spcBef>
            </a:pPr>
            <a:r>
              <a:rPr lang="en-US" b="true" sz="1800" i="true">
                <a:solidFill>
                  <a:srgbClr val="000000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HOLIDAYS BOOKING INDIA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84726" y="6029325"/>
            <a:ext cx="6688931" cy="2406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60"/>
              </a:lnSpc>
            </a:pPr>
            <a:r>
              <a:rPr lang="en-US" sz="14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https://www.holidaysbookingindia.com/tour-category/religious-tour-packages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6A83">
                <a:alpha val="100000"/>
              </a:srgbClr>
            </a:gs>
            <a:gs pos="100000">
              <a:srgbClr val="D6A54E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72424" y="6172200"/>
            <a:ext cx="1921827" cy="1918333"/>
          </a:xfrm>
          <a:custGeom>
            <a:avLst/>
            <a:gdLst/>
            <a:ahLst/>
            <a:cxnLst/>
            <a:rect r="r" b="b" t="t" l="l"/>
            <a:pathLst>
              <a:path h="1918333" w="1921827">
                <a:moveTo>
                  <a:pt x="0" y="0"/>
                </a:moveTo>
                <a:lnTo>
                  <a:pt x="1921827" y="0"/>
                </a:lnTo>
                <a:lnTo>
                  <a:pt x="1921827" y="1918333"/>
                </a:lnTo>
                <a:lnTo>
                  <a:pt x="0" y="19183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7448414" y="0"/>
            <a:ext cx="4743586" cy="6858000"/>
            <a:chOff x="0" y="0"/>
            <a:chExt cx="1102358" cy="159372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10235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02358">
                  <a:moveTo>
                    <a:pt x="0" y="0"/>
                  </a:moveTo>
                  <a:lnTo>
                    <a:pt x="1102358" y="0"/>
                  </a:lnTo>
                  <a:lnTo>
                    <a:pt x="110235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4"/>
              <a:stretch>
                <a:fillRect l="-58498" t="0" r="-58498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true" flipV="false" rot="-449556">
            <a:off x="6798152" y="5060768"/>
            <a:ext cx="1784189" cy="1177565"/>
          </a:xfrm>
          <a:custGeom>
            <a:avLst/>
            <a:gdLst/>
            <a:ahLst/>
            <a:cxnLst/>
            <a:rect r="r" b="b" t="t" l="l"/>
            <a:pathLst>
              <a:path h="1177565" w="1784189">
                <a:moveTo>
                  <a:pt x="1784189" y="0"/>
                </a:moveTo>
                <a:lnTo>
                  <a:pt x="0" y="0"/>
                </a:lnTo>
                <a:lnTo>
                  <a:pt x="0" y="1177565"/>
                </a:lnTo>
                <a:lnTo>
                  <a:pt x="1784189" y="1177565"/>
                </a:lnTo>
                <a:lnTo>
                  <a:pt x="1784189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2062397" y="6015237"/>
            <a:ext cx="2748197" cy="2743200"/>
          </a:xfrm>
          <a:custGeom>
            <a:avLst/>
            <a:gdLst/>
            <a:ahLst/>
            <a:cxnLst/>
            <a:rect r="r" b="b" t="t" l="l"/>
            <a:pathLst>
              <a:path h="2743200" w="2748197">
                <a:moveTo>
                  <a:pt x="0" y="0"/>
                </a:moveTo>
                <a:lnTo>
                  <a:pt x="2748197" y="0"/>
                </a:lnTo>
                <a:lnTo>
                  <a:pt x="2748197" y="2743200"/>
                </a:lnTo>
                <a:lnTo>
                  <a:pt x="0" y="27432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0"/>
            <a:ext cx="2463794" cy="968954"/>
          </a:xfrm>
          <a:custGeom>
            <a:avLst/>
            <a:gdLst/>
            <a:ahLst/>
            <a:cxnLst/>
            <a:rect r="r" b="b" t="t" l="l"/>
            <a:pathLst>
              <a:path h="968954" w="2463794">
                <a:moveTo>
                  <a:pt x="0" y="0"/>
                </a:moveTo>
                <a:lnTo>
                  <a:pt x="2463794" y="0"/>
                </a:lnTo>
                <a:lnTo>
                  <a:pt x="2463794" y="968954"/>
                </a:lnTo>
                <a:lnTo>
                  <a:pt x="0" y="96895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34231" y="2589946"/>
            <a:ext cx="6654151" cy="388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085"/>
              </a:lnSpc>
            </a:pPr>
            <a:r>
              <a:rPr lang="en-US" sz="2204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rPr>
              <a:t>Discover the</a:t>
            </a:r>
            <a:r>
              <a:rPr lang="en-US" sz="2204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rPr>
              <a:t> </a:t>
            </a:r>
            <a:r>
              <a:rPr lang="en-US" sz="2204" u="sng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  <a:hlinkClick r:id="rId8" tooltip="https://www.holidaysbookingindia.com/tour-category/religious-tour-packages"/>
              </a:rPr>
              <a:t>Best Religious Holiday Tour Packages</a:t>
            </a:r>
            <a:r>
              <a:rPr lang="en-US" sz="2204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rPr>
              <a:t> with Holidays Booking India. Visit sacred temples, revered shrines, and spiritual destinations across India. Experience divine serenity and cultural richness on a well-planned pilgrimage. Book your journey today!</a:t>
            </a:r>
          </a:p>
          <a:p>
            <a:pPr algn="just">
              <a:lnSpc>
                <a:spcPts val="3085"/>
              </a:lnSpc>
            </a:pPr>
          </a:p>
          <a:p>
            <a:pPr algn="just">
              <a:lnSpc>
                <a:spcPts val="3085"/>
              </a:lnSpc>
            </a:pPr>
          </a:p>
          <a:p>
            <a:pPr algn="just">
              <a:lnSpc>
                <a:spcPts val="3085"/>
              </a:lnSpc>
            </a:pPr>
          </a:p>
          <a:p>
            <a:pPr algn="just">
              <a:lnSpc>
                <a:spcPts val="3085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334231" y="5730757"/>
            <a:ext cx="6394762" cy="5403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https://www.holidaysbookingindia.com/tour-category/religious-tour-packages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30442" y="1046048"/>
            <a:ext cx="7017972" cy="11981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32"/>
              </a:lnSpc>
            </a:pPr>
            <a:r>
              <a:rPr lang="en-US" sz="3451">
                <a:solidFill>
                  <a:srgbClr val="000000"/>
                </a:solidFill>
                <a:latin typeface="Berkshire Swash"/>
                <a:ea typeface="Berkshire Swash"/>
                <a:cs typeface="Berkshire Swash"/>
                <a:sym typeface="Berkshire Swash"/>
              </a:rPr>
              <a:t>Best Religious Holiday Tour Packages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6A83">
                <a:alpha val="100000"/>
              </a:srgbClr>
            </a:gs>
            <a:gs pos="100000">
              <a:srgbClr val="D6A54E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869857" y="5830705"/>
            <a:ext cx="2748197" cy="2743200"/>
          </a:xfrm>
          <a:custGeom>
            <a:avLst/>
            <a:gdLst/>
            <a:ahLst/>
            <a:cxnLst/>
            <a:rect r="r" b="b" t="t" l="l"/>
            <a:pathLst>
              <a:path h="2743200" w="2748197">
                <a:moveTo>
                  <a:pt x="0" y="0"/>
                </a:moveTo>
                <a:lnTo>
                  <a:pt x="2748197" y="0"/>
                </a:lnTo>
                <a:lnTo>
                  <a:pt x="2748197" y="2743200"/>
                </a:lnTo>
                <a:lnTo>
                  <a:pt x="0" y="27432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0"/>
            <a:ext cx="2131463" cy="838256"/>
          </a:xfrm>
          <a:custGeom>
            <a:avLst/>
            <a:gdLst/>
            <a:ahLst/>
            <a:cxnLst/>
            <a:rect r="r" b="b" t="t" l="l"/>
            <a:pathLst>
              <a:path h="838256" w="2131463">
                <a:moveTo>
                  <a:pt x="0" y="0"/>
                </a:moveTo>
                <a:lnTo>
                  <a:pt x="2131463" y="0"/>
                </a:lnTo>
                <a:lnTo>
                  <a:pt x="2131463" y="838256"/>
                </a:lnTo>
                <a:lnTo>
                  <a:pt x="0" y="8382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937741" y="5005838"/>
            <a:ext cx="2748197" cy="2743200"/>
          </a:xfrm>
          <a:custGeom>
            <a:avLst/>
            <a:gdLst/>
            <a:ahLst/>
            <a:cxnLst/>
            <a:rect r="r" b="b" t="t" l="l"/>
            <a:pathLst>
              <a:path h="2743200" w="2748197">
                <a:moveTo>
                  <a:pt x="0" y="0"/>
                </a:moveTo>
                <a:lnTo>
                  <a:pt x="2748196" y="0"/>
                </a:lnTo>
                <a:lnTo>
                  <a:pt x="2748196" y="2743200"/>
                </a:lnTo>
                <a:lnTo>
                  <a:pt x="0" y="27432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77386" y="1884957"/>
            <a:ext cx="6796707" cy="33464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9789" indent="-294895" lvl="1">
              <a:lnSpc>
                <a:spcPts val="4452"/>
              </a:lnSpc>
              <a:buFont typeface="Arial"/>
              <a:buChar char="•"/>
            </a:pPr>
            <a:r>
              <a:rPr lang="en-US" sz="2731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M</a:t>
            </a:r>
            <a:r>
              <a:rPr lang="en-US" sz="2731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athura and Vrindavan, Uttar Pradesh</a:t>
            </a:r>
          </a:p>
          <a:p>
            <a:pPr algn="l" marL="589789" indent="-294895" lvl="1">
              <a:lnSpc>
                <a:spcPts val="4452"/>
              </a:lnSpc>
              <a:buFont typeface="Arial"/>
              <a:buChar char="•"/>
            </a:pPr>
            <a:r>
              <a:rPr lang="en-US" sz="2731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Agra, Uttar Pradesh</a:t>
            </a:r>
          </a:p>
          <a:p>
            <a:pPr algn="l" marL="589789" indent="-294895" lvl="1">
              <a:lnSpc>
                <a:spcPts val="4452"/>
              </a:lnSpc>
              <a:buFont typeface="Arial"/>
              <a:buChar char="•"/>
            </a:pPr>
            <a:r>
              <a:rPr lang="en-US" sz="2731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Haridwar and Rishikesh, Uttarakhand</a:t>
            </a:r>
          </a:p>
          <a:p>
            <a:pPr algn="l" marL="589789" indent="-294895" lvl="1">
              <a:lnSpc>
                <a:spcPts val="4452"/>
              </a:lnSpc>
              <a:buFont typeface="Arial"/>
              <a:buChar char="•"/>
            </a:pPr>
            <a:r>
              <a:rPr lang="en-US" sz="2731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Vaishno Devi, Jammu &amp; Kashmir</a:t>
            </a:r>
          </a:p>
          <a:p>
            <a:pPr algn="l" marL="589789" indent="-294895" lvl="1">
              <a:lnSpc>
                <a:spcPts val="4452"/>
              </a:lnSpc>
              <a:buFont typeface="Arial"/>
              <a:buChar char="•"/>
            </a:pPr>
            <a:r>
              <a:rPr lang="en-US" sz="2731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Varanasi, Uttar Pradesh</a:t>
            </a:r>
          </a:p>
          <a:p>
            <a:pPr algn="l" marL="589789" indent="-294895" lvl="1">
              <a:lnSpc>
                <a:spcPts val="4452"/>
              </a:lnSpc>
              <a:buFont typeface="Arial"/>
              <a:buChar char="•"/>
            </a:pPr>
            <a:r>
              <a:rPr lang="en-US" sz="2731">
                <a:solidFill>
                  <a:srgbClr val="000000"/>
                </a:solidFill>
                <a:latin typeface="Alice"/>
                <a:ea typeface="Alice"/>
                <a:cs typeface="Alice"/>
                <a:sym typeface="Alice"/>
              </a:rPr>
              <a:t>Delhi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448414" y="0"/>
            <a:ext cx="4743586" cy="6858000"/>
            <a:chOff x="0" y="0"/>
            <a:chExt cx="1102358" cy="159372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0235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02358">
                  <a:moveTo>
                    <a:pt x="0" y="0"/>
                  </a:moveTo>
                  <a:lnTo>
                    <a:pt x="1102358" y="0"/>
                  </a:lnTo>
                  <a:lnTo>
                    <a:pt x="110235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7"/>
              <a:stretch>
                <a:fillRect l="-58498" t="0" r="-58498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true" flipV="false" rot="-449556">
            <a:off x="6563724" y="3909413"/>
            <a:ext cx="1769380" cy="1167791"/>
          </a:xfrm>
          <a:custGeom>
            <a:avLst/>
            <a:gdLst/>
            <a:ahLst/>
            <a:cxnLst/>
            <a:rect r="r" b="b" t="t" l="l"/>
            <a:pathLst>
              <a:path h="1167791" w="1769380">
                <a:moveTo>
                  <a:pt x="1769380" y="0"/>
                </a:moveTo>
                <a:lnTo>
                  <a:pt x="0" y="0"/>
                </a:lnTo>
                <a:lnTo>
                  <a:pt x="0" y="1167791"/>
                </a:lnTo>
                <a:lnTo>
                  <a:pt x="1769380" y="1167791"/>
                </a:lnTo>
                <a:lnTo>
                  <a:pt x="176938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42979" y="5802130"/>
            <a:ext cx="6394762" cy="5403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40"/>
              </a:lnSpc>
            </a:pPr>
            <a:r>
              <a:rPr lang="en-US" sz="16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https://www.holidaysbookingindia.com/tour-category/religious-tour-packages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85800" y="1050923"/>
            <a:ext cx="6248650" cy="5706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44"/>
              </a:lnSpc>
              <a:spcBef>
                <a:spcPct val="0"/>
              </a:spcBef>
            </a:pPr>
            <a:r>
              <a:rPr lang="en-US" b="true" sz="303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MUST VISIT RELIGIOUS PLACE: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6A83">
                <a:alpha val="100000"/>
              </a:srgbClr>
            </a:gs>
            <a:gs pos="100000">
              <a:srgbClr val="D6A54E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8130"/>
            <a:ext cx="2670675" cy="1050316"/>
          </a:xfrm>
          <a:custGeom>
            <a:avLst/>
            <a:gdLst/>
            <a:ahLst/>
            <a:cxnLst/>
            <a:rect r="r" b="b" t="t" l="l"/>
            <a:pathLst>
              <a:path h="1050316" w="2670675">
                <a:moveTo>
                  <a:pt x="0" y="0"/>
                </a:moveTo>
                <a:lnTo>
                  <a:pt x="2670675" y="0"/>
                </a:lnTo>
                <a:lnTo>
                  <a:pt x="2670675" y="1050316"/>
                </a:lnTo>
                <a:lnTo>
                  <a:pt x="0" y="10503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4517" y="3400121"/>
            <a:ext cx="810082" cy="810082"/>
          </a:xfrm>
          <a:custGeom>
            <a:avLst/>
            <a:gdLst/>
            <a:ahLst/>
            <a:cxnLst/>
            <a:rect r="r" b="b" t="t" l="l"/>
            <a:pathLst>
              <a:path h="810082" w="810082">
                <a:moveTo>
                  <a:pt x="0" y="0"/>
                </a:moveTo>
                <a:lnTo>
                  <a:pt x="810082" y="0"/>
                </a:lnTo>
                <a:lnTo>
                  <a:pt x="810082" y="810082"/>
                </a:lnTo>
                <a:lnTo>
                  <a:pt x="0" y="8100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4517" y="4383955"/>
            <a:ext cx="810082" cy="810082"/>
          </a:xfrm>
          <a:custGeom>
            <a:avLst/>
            <a:gdLst/>
            <a:ahLst/>
            <a:cxnLst/>
            <a:rect r="r" b="b" t="t" l="l"/>
            <a:pathLst>
              <a:path h="810082" w="810082">
                <a:moveTo>
                  <a:pt x="0" y="0"/>
                </a:moveTo>
                <a:lnTo>
                  <a:pt x="810082" y="0"/>
                </a:lnTo>
                <a:lnTo>
                  <a:pt x="810082" y="810082"/>
                </a:lnTo>
                <a:lnTo>
                  <a:pt x="0" y="81008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44517" y="1123707"/>
            <a:ext cx="6247877" cy="17506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283"/>
              </a:lnSpc>
            </a:pPr>
            <a:r>
              <a:rPr lang="en-US" sz="10202">
                <a:solidFill>
                  <a:srgbClr val="000000"/>
                </a:solidFill>
                <a:latin typeface="Berkshire Swash"/>
                <a:ea typeface="Berkshire Swash"/>
                <a:cs typeface="Berkshire Swash"/>
                <a:sym typeface="Berkshire Swash"/>
              </a:rPr>
              <a:t>Contact Us 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7448414" y="0"/>
            <a:ext cx="4743586" cy="6858000"/>
            <a:chOff x="0" y="0"/>
            <a:chExt cx="1102358" cy="159372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02358" cy="1593725"/>
            </a:xfrm>
            <a:custGeom>
              <a:avLst/>
              <a:gdLst/>
              <a:ahLst/>
              <a:cxnLst/>
              <a:rect r="r" b="b" t="t" l="l"/>
              <a:pathLst>
                <a:path h="1593725" w="1102358">
                  <a:moveTo>
                    <a:pt x="0" y="0"/>
                  </a:moveTo>
                  <a:lnTo>
                    <a:pt x="1102358" y="0"/>
                  </a:lnTo>
                  <a:lnTo>
                    <a:pt x="1102358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7"/>
              <a:stretch>
                <a:fillRect l="-63837" t="0" r="-63837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true" flipV="false" rot="-449556">
            <a:off x="6472860" y="1678632"/>
            <a:ext cx="2075880" cy="1370081"/>
          </a:xfrm>
          <a:custGeom>
            <a:avLst/>
            <a:gdLst/>
            <a:ahLst/>
            <a:cxnLst/>
            <a:rect r="r" b="b" t="t" l="l"/>
            <a:pathLst>
              <a:path h="1370081" w="2075880">
                <a:moveTo>
                  <a:pt x="2075879" y="0"/>
                </a:moveTo>
                <a:lnTo>
                  <a:pt x="0" y="0"/>
                </a:lnTo>
                <a:lnTo>
                  <a:pt x="0" y="1370080"/>
                </a:lnTo>
                <a:lnTo>
                  <a:pt x="2075879" y="1370080"/>
                </a:lnTo>
                <a:lnTo>
                  <a:pt x="2075879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369336" y="5194037"/>
            <a:ext cx="590397" cy="590397"/>
          </a:xfrm>
          <a:custGeom>
            <a:avLst/>
            <a:gdLst/>
            <a:ahLst/>
            <a:cxnLst/>
            <a:rect r="r" b="b" t="t" l="l"/>
            <a:pathLst>
              <a:path h="590397" w="590397">
                <a:moveTo>
                  <a:pt x="0" y="0"/>
                </a:moveTo>
                <a:lnTo>
                  <a:pt x="590397" y="0"/>
                </a:lnTo>
                <a:lnTo>
                  <a:pt x="590397" y="590397"/>
                </a:lnTo>
                <a:lnTo>
                  <a:pt x="0" y="59039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117026" y="3448600"/>
            <a:ext cx="6139102" cy="18223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52"/>
              </a:lnSpc>
            </a:pPr>
            <a:r>
              <a:rPr lang="en-US" b="true" sz="1800" i="true">
                <a:solidFill>
                  <a:srgbClr val="000000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GROUND FLOOR, SHOP. NO 2, H. NO. 172, NEAR</a:t>
            </a:r>
          </a:p>
          <a:p>
            <a:pPr algn="l">
              <a:lnSpc>
                <a:spcPts val="2952"/>
              </a:lnSpc>
            </a:pPr>
            <a:r>
              <a:rPr lang="en-US" b="true" sz="1800" i="true">
                <a:solidFill>
                  <a:srgbClr val="000000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BHAGAT COLONY WEST SANT NAGAR,</a:t>
            </a:r>
          </a:p>
          <a:p>
            <a:pPr algn="l">
              <a:lnSpc>
                <a:spcPts val="2952"/>
              </a:lnSpc>
            </a:pPr>
            <a:r>
              <a:rPr lang="en-US" b="true" sz="1800" i="true">
                <a:solidFill>
                  <a:srgbClr val="000000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NORTH DELHI, DELHI - 110084</a:t>
            </a:r>
          </a:p>
          <a:p>
            <a:pPr algn="l">
              <a:lnSpc>
                <a:spcPts val="2952"/>
              </a:lnSpc>
            </a:pPr>
            <a:r>
              <a:rPr lang="en-US" b="true" sz="1800" i="true">
                <a:solidFill>
                  <a:srgbClr val="000000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+91-9717883003</a:t>
            </a:r>
          </a:p>
          <a:p>
            <a:pPr algn="l">
              <a:lnSpc>
                <a:spcPts val="2520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398368" y="2817191"/>
            <a:ext cx="4544614" cy="325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520"/>
              </a:lnSpc>
              <a:spcBef>
                <a:spcPct val="0"/>
              </a:spcBef>
            </a:pPr>
            <a:r>
              <a:rPr lang="en-US" b="true" sz="1800" i="true">
                <a:solidFill>
                  <a:srgbClr val="000000"/>
                </a:solidFill>
                <a:latin typeface="Poppins Bold Italics"/>
                <a:ea typeface="Poppins Bold Italics"/>
                <a:cs typeface="Poppins Bold Italics"/>
                <a:sym typeface="Poppins Bold Italics"/>
              </a:rPr>
              <a:t>HOLIDAYS BOOKING INDIA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91894" y="6013034"/>
            <a:ext cx="6964235" cy="575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380"/>
              </a:lnSpc>
            </a:pPr>
            <a:r>
              <a:rPr lang="en-US" sz="170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https://www.holidaysbookingindia.com/tour-category/religious-tour-packages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DAGbB4UYvB8</dc:identifier>
  <dcterms:modified xsi:type="dcterms:W3CDTF">2011-08-01T06:04:30Z</dcterms:modified>
  <cp:revision>1</cp:revision>
  <dc:title>Best Religious Holiday Tour Packages</dc:title>
</cp:coreProperties>
</file>