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Source Serif Pro" charset="1" panose="02040603050405020204"/>
      <p:regular r:id="rId9"/>
    </p:embeddedFont>
    <p:embeddedFont>
      <p:font typeface="Source Serif Pro Bold" charset="1" panose="02040803050405020204"/>
      <p:regular r:id="rId10"/>
    </p:embeddedFont>
    <p:embeddedFont>
      <p:font typeface="HK Grotesk" charset="1" panose="00000500000000000000"/>
      <p:regular r:id="rId11"/>
    </p:embeddedFont>
    <p:embeddedFont>
      <p:font typeface="Roboto" charset="1" panose="02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pojfurniture.com/franchise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10.jpeg" Type="http://schemas.openxmlformats.org/officeDocument/2006/relationships/image"/><Relationship Id="rId7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467738"/>
            <a:chOff x="0" y="0"/>
            <a:chExt cx="2927584" cy="135553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27584" cy="1355535"/>
            </a:xfrm>
            <a:custGeom>
              <a:avLst/>
              <a:gdLst/>
              <a:ahLst/>
              <a:cxnLst/>
              <a:rect r="r" b="b" t="t" l="l"/>
              <a:pathLst>
                <a:path h="1355535" w="2927584">
                  <a:moveTo>
                    <a:pt x="0" y="0"/>
                  </a:moveTo>
                  <a:lnTo>
                    <a:pt x="2927584" y="0"/>
                  </a:lnTo>
                  <a:lnTo>
                    <a:pt x="2927584" y="1355535"/>
                  </a:lnTo>
                  <a:lnTo>
                    <a:pt x="0" y="1355535"/>
                  </a:lnTo>
                  <a:close/>
                </a:path>
              </a:pathLst>
            </a:custGeom>
            <a:blipFill>
              <a:blip r:embed="rId2"/>
              <a:stretch>
                <a:fillRect l="-14964" t="0" r="-14964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0763" y="133631"/>
            <a:ext cx="1070412" cy="613803"/>
          </a:xfrm>
          <a:custGeom>
            <a:avLst/>
            <a:gdLst/>
            <a:ahLst/>
            <a:cxnLst/>
            <a:rect r="r" b="b" t="t" l="l"/>
            <a:pathLst>
              <a:path h="613803" w="1070412">
                <a:moveTo>
                  <a:pt x="0" y="0"/>
                </a:moveTo>
                <a:lnTo>
                  <a:pt x="1070413" y="0"/>
                </a:lnTo>
                <a:lnTo>
                  <a:pt x="1070413" y="613803"/>
                </a:lnTo>
                <a:lnTo>
                  <a:pt x="0" y="6138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192881" y="9374505"/>
            <a:ext cx="12211128" cy="738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>
                <a:solidFill>
                  <a:srgbClr val="FE0302"/>
                </a:solidFill>
                <a:latin typeface="Source Serif Pro"/>
                <a:ea typeface="Source Serif Pro"/>
                <a:cs typeface="Source Serif Pro"/>
                <a:sym typeface="Source Serif Pro"/>
              </a:rPr>
              <a:t>By POJ Furniture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354806" y="8515363"/>
            <a:ext cx="12211128" cy="8115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b="true" sz="4800" u="sng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  <a:hlinkClick r:id="rId4" tooltip="https://www.pojfurniture.com/franchisee"/>
              </a:rPr>
              <a:t>Furniture Store Franchise Opportunities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911744"/>
            <a:chOff x="0" y="0"/>
            <a:chExt cx="24384000" cy="1188232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6179" r="0" b="16179"/>
            <a:stretch>
              <a:fillRect/>
            </a:stretch>
          </p:blipFill>
          <p:spPr>
            <a:xfrm flipH="false" flipV="false">
              <a:off x="0" y="0"/>
              <a:ext cx="24384000" cy="587766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0218" r="0" b="10218"/>
            <a:stretch>
              <a:fillRect/>
            </a:stretch>
          </p:blipFill>
          <p:spPr>
            <a:xfrm flipH="false" flipV="false">
              <a:off x="0" y="6004663"/>
              <a:ext cx="12128500" cy="587766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0285" r="0" b="10285"/>
            <a:stretch>
              <a:fillRect/>
            </a:stretch>
          </p:blipFill>
          <p:spPr>
            <a:xfrm flipH="false" flipV="false">
              <a:off x="12255500" y="6004663"/>
              <a:ext cx="12128500" cy="5877663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83701" y="66862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2"/>
                </a:lnTo>
                <a:lnTo>
                  <a:pt x="0" y="7201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91851" y="9016519"/>
            <a:ext cx="17704299" cy="1099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POJ Furniture offers lucrative franchise opportunities in India's thriving furniture market, providing comprehensive support and a proven business model. ​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4893" r="0" b="34893"/>
            <a:stretch>
              <a:fillRect/>
            </a:stretch>
          </p:blipFill>
          <p:spPr>
            <a:xfrm flipH="false" flipV="false">
              <a:off x="0" y="0"/>
              <a:ext cx="24384000" cy="4487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1658" r="0" b="21658"/>
            <a:stretch>
              <a:fillRect/>
            </a:stretch>
          </p:blipFill>
          <p:spPr>
            <a:xfrm flipH="false" flipV="false">
              <a:off x="0" y="4614333"/>
              <a:ext cx="12128500" cy="4487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9679" r="0" b="19679"/>
            <a:stretch>
              <a:fillRect/>
            </a:stretch>
          </p:blipFill>
          <p:spPr>
            <a:xfrm flipH="false" flipV="false">
              <a:off x="12255500" y="4614333"/>
              <a:ext cx="12128500" cy="4487333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0" t="19679" r="0" b="19679"/>
            <a:stretch>
              <a:fillRect/>
            </a:stretch>
          </p:blipFill>
          <p:spPr>
            <a:xfrm flipH="false" flipV="false">
              <a:off x="0" y="9228667"/>
              <a:ext cx="12128500" cy="4487333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6"/>
            <a:srcRect l="0" t="19679" r="0" b="19679"/>
            <a:stretch>
              <a:fillRect/>
            </a:stretch>
          </p:blipFill>
          <p:spPr>
            <a:xfrm flipH="false" flipV="false">
              <a:off x="12255500" y="9228667"/>
              <a:ext cx="12128500" cy="4487333"/>
            </a:xfrm>
            <a:prstGeom prst="rect">
              <a:avLst/>
            </a:prstGeom>
          </p:spPr>
        </p:pic>
      </p:grpSp>
      <p:sp>
        <p:nvSpPr>
          <p:cNvPr name="Freeform 8" id="8"/>
          <p:cNvSpPr/>
          <p:nvPr/>
        </p:nvSpPr>
        <p:spPr>
          <a:xfrm flipH="false" flipV="false" rot="0">
            <a:off x="936126" y="27997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1"/>
                </a:lnTo>
                <a:lnTo>
                  <a:pt x="0" y="7201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5409082" y="6687823"/>
            <a:ext cx="7739862" cy="1799588"/>
            <a:chOff x="0" y="0"/>
            <a:chExt cx="2038482" cy="47396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38482" cy="473966"/>
            </a:xfrm>
            <a:custGeom>
              <a:avLst/>
              <a:gdLst/>
              <a:ahLst/>
              <a:cxnLst/>
              <a:rect r="r" b="b" t="t" l="l"/>
              <a:pathLst>
                <a:path h="473966" w="2038482">
                  <a:moveTo>
                    <a:pt x="0" y="0"/>
                  </a:moveTo>
                  <a:lnTo>
                    <a:pt x="2038482" y="0"/>
                  </a:lnTo>
                  <a:lnTo>
                    <a:pt x="2038482" y="473966"/>
                  </a:lnTo>
                  <a:lnTo>
                    <a:pt x="0" y="473966"/>
                  </a:lnTo>
                  <a:close/>
                </a:path>
              </a:pathLst>
            </a:custGeom>
            <a:solidFill>
              <a:srgbClr val="FE0302">
                <a:alpha val="82745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2038482" cy="5311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524375" y="6830698"/>
            <a:ext cx="18017974" cy="919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70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Thank You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547299" y="7761290"/>
            <a:ext cx="746342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sz="2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Visit - https://www.pojfurniture.com/franchisee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DAGPOlSu8AU</dc:identifier>
  <dcterms:modified xsi:type="dcterms:W3CDTF">2011-08-01T06:04:30Z</dcterms:modified>
  <cp:revision>1</cp:revision>
  <dc:title>Furniture Store Franchise Opportunities</dc:title>
</cp:coreProperties>
</file>