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2192000" cy="6858000"/>
  <p:notesSz cx="6858000" cy="9144000"/>
  <p:embeddedFontLst>
    <p:embeddedFont>
      <p:font typeface="Berkshire Swash" charset="1" panose="02000505000000020003"/>
      <p:regular r:id="rId10"/>
    </p:embeddedFont>
    <p:embeddedFont>
      <p:font typeface="Poppins Bold" charset="1" panose="00000800000000000000"/>
      <p:regular r:id="rId11"/>
    </p:embeddedFont>
    <p:embeddedFont>
      <p:font typeface="Poppins Bold Italics" charset="1" panose="00000800000000000000"/>
      <p:regular r:id="rId12"/>
    </p:embeddedFont>
    <p:embeddedFont>
      <p:font typeface="Canva Sans" charset="1" panose="020B0503030501040103"/>
      <p:regular r:id="rId13"/>
    </p:embeddedFont>
    <p:embeddedFont>
      <p:font typeface="Arial Bold" charset="1" panose="020B0802020202020204"/>
      <p:regular r:id="rId14"/>
    </p:embeddedFont>
    <p:embeddedFont>
      <p:font typeface="Arvo" charset="1" panose="02000000000000000000"/>
      <p:regular r:id="rId15"/>
    </p:embeddedFont>
    <p:embeddedFont>
      <p:font typeface="Alice" charset="1" panose="00000500000000000000"/>
      <p:regular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16" Target="fonts/font16.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jpe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png" Type="http://schemas.openxmlformats.org/officeDocument/2006/relationships/image"/><Relationship Id="rId3" Target="../media/image4.svg" Type="http://schemas.openxmlformats.org/officeDocument/2006/relationships/image"/><Relationship Id="rId4" Target="../media/image9.jpeg" Type="http://schemas.openxmlformats.org/officeDocument/2006/relationships/image"/><Relationship Id="rId5" Target="../media/image7.png" Type="http://schemas.openxmlformats.org/officeDocument/2006/relationships/image"/><Relationship Id="rId6" Target="../media/image8.svg" Type="http://schemas.openxmlformats.org/officeDocument/2006/relationships/image"/><Relationship Id="rId7" Target="../media/image5.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png" Type="http://schemas.openxmlformats.org/officeDocument/2006/relationships/image"/><Relationship Id="rId3" Target="../media/image11.svg" Type="http://schemas.openxmlformats.org/officeDocument/2006/relationships/image"/><Relationship Id="rId4" Target="../media/image5.png" Type="http://schemas.openxmlformats.org/officeDocument/2006/relationships/image"/><Relationship Id="rId5" Target="../media/image3.png" Type="http://schemas.openxmlformats.org/officeDocument/2006/relationships/image"/><Relationship Id="rId6" Target="../media/image4.svg" Type="http://schemas.openxmlformats.org/officeDocument/2006/relationships/image"/><Relationship Id="rId7" Target="../media/image12.jpe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0.png" Type="http://schemas.openxmlformats.org/officeDocument/2006/relationships/image"/><Relationship Id="rId11" Target="../media/image21.svg" Type="http://schemas.openxmlformats.org/officeDocument/2006/relationships/image"/><Relationship Id="rId2" Target="../media/image5.png" Type="http://schemas.openxmlformats.org/officeDocument/2006/relationships/image"/><Relationship Id="rId3" Target="../media/image13.png" Type="http://schemas.openxmlformats.org/officeDocument/2006/relationships/image"/><Relationship Id="rId4" Target="../media/image14.svg" Type="http://schemas.openxmlformats.org/officeDocument/2006/relationships/image"/><Relationship Id="rId5" Target="../media/image15.png" Type="http://schemas.openxmlformats.org/officeDocument/2006/relationships/image"/><Relationship Id="rId6" Target="../media/image16.svg" Type="http://schemas.openxmlformats.org/officeDocument/2006/relationships/image"/><Relationship Id="rId7" Target="../media/image17.jpeg" Type="http://schemas.openxmlformats.org/officeDocument/2006/relationships/image"/><Relationship Id="rId8" Target="../media/image18.png" Type="http://schemas.openxmlformats.org/officeDocument/2006/relationships/image"/><Relationship Id="rId9" Target="../media/image19.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5DE0E6">
                <a:alpha val="100000"/>
              </a:srgbClr>
            </a:gs>
            <a:gs pos="100000">
              <a:srgbClr val="004AAD">
                <a:alpha val="100000"/>
              </a:srgbClr>
            </a:gs>
          </a:gsLst>
          <a:lin ang="0"/>
        </a:gradFill>
      </p:bgPr>
    </p:bg>
    <p:spTree>
      <p:nvGrpSpPr>
        <p:cNvPr id="1" name=""/>
        <p:cNvGrpSpPr/>
        <p:nvPr/>
      </p:nvGrpSpPr>
      <p:grpSpPr>
        <a:xfrm>
          <a:off x="0" y="0"/>
          <a:ext cx="0" cy="0"/>
          <a:chOff x="0" y="0"/>
          <a:chExt cx="0" cy="0"/>
        </a:xfrm>
      </p:grpSpPr>
      <p:sp>
        <p:nvSpPr>
          <p:cNvPr name="Freeform 2" id="2"/>
          <p:cNvSpPr/>
          <p:nvPr/>
        </p:nvSpPr>
        <p:spPr>
          <a:xfrm flipH="false" flipV="false" rot="0">
            <a:off x="144517" y="3903682"/>
            <a:ext cx="6661081" cy="1581900"/>
          </a:xfrm>
          <a:custGeom>
            <a:avLst/>
            <a:gdLst/>
            <a:ahLst/>
            <a:cxnLst/>
            <a:rect r="r" b="b" t="t" l="l"/>
            <a:pathLst>
              <a:path h="1581900" w="6661081">
                <a:moveTo>
                  <a:pt x="0" y="0"/>
                </a:moveTo>
                <a:lnTo>
                  <a:pt x="6661082" y="0"/>
                </a:lnTo>
                <a:lnTo>
                  <a:pt x="6661082" y="1581900"/>
                </a:lnTo>
                <a:lnTo>
                  <a:pt x="0" y="15819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930519" y="5367789"/>
            <a:ext cx="2748197" cy="2743200"/>
          </a:xfrm>
          <a:custGeom>
            <a:avLst/>
            <a:gdLst/>
            <a:ahLst/>
            <a:cxnLst/>
            <a:rect r="r" b="b" t="t" l="l"/>
            <a:pathLst>
              <a:path h="2743200" w="2748197">
                <a:moveTo>
                  <a:pt x="0" y="0"/>
                </a:moveTo>
                <a:lnTo>
                  <a:pt x="2748196" y="0"/>
                </a:lnTo>
                <a:lnTo>
                  <a:pt x="2748196" y="2743200"/>
                </a:lnTo>
                <a:lnTo>
                  <a:pt x="0" y="27432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0" y="18130"/>
            <a:ext cx="2670675" cy="1050316"/>
          </a:xfrm>
          <a:custGeom>
            <a:avLst/>
            <a:gdLst/>
            <a:ahLst/>
            <a:cxnLst/>
            <a:rect r="r" b="b" t="t" l="l"/>
            <a:pathLst>
              <a:path h="1050316" w="2670675">
                <a:moveTo>
                  <a:pt x="0" y="0"/>
                </a:moveTo>
                <a:lnTo>
                  <a:pt x="2670675" y="0"/>
                </a:lnTo>
                <a:lnTo>
                  <a:pt x="2670675" y="1050316"/>
                </a:lnTo>
                <a:lnTo>
                  <a:pt x="0" y="1050316"/>
                </a:lnTo>
                <a:lnTo>
                  <a:pt x="0" y="0"/>
                </a:lnTo>
                <a:close/>
              </a:path>
            </a:pathLst>
          </a:custGeom>
          <a:blipFill>
            <a:blip r:embed="rId6"/>
            <a:stretch>
              <a:fillRect l="0" t="0" r="0" b="0"/>
            </a:stretch>
          </a:blipFill>
        </p:spPr>
      </p:sp>
      <p:sp>
        <p:nvSpPr>
          <p:cNvPr name="TextBox 5" id="5"/>
          <p:cNvSpPr txBox="true"/>
          <p:nvPr/>
        </p:nvSpPr>
        <p:spPr>
          <a:xfrm rot="0">
            <a:off x="144517" y="2028572"/>
            <a:ext cx="7017972" cy="1570310"/>
          </a:xfrm>
          <a:prstGeom prst="rect">
            <a:avLst/>
          </a:prstGeom>
        </p:spPr>
        <p:txBody>
          <a:bodyPr anchor="t" rtlCol="false" tIns="0" lIns="0" bIns="0" rIns="0">
            <a:spAutoFit/>
          </a:bodyPr>
          <a:lstStyle/>
          <a:p>
            <a:pPr algn="ctr">
              <a:lnSpc>
                <a:spcPts val="6372"/>
              </a:lnSpc>
            </a:pPr>
            <a:r>
              <a:rPr lang="en-US" sz="4551">
                <a:solidFill>
                  <a:srgbClr val="FFFFFF"/>
                </a:solidFill>
                <a:latin typeface="Berkshire Swash"/>
                <a:ea typeface="Berkshire Swash"/>
                <a:cs typeface="Berkshire Swash"/>
                <a:sym typeface="Berkshire Swash"/>
              </a:rPr>
              <a:t>Best Nainital Tour Packages for Family</a:t>
            </a:r>
          </a:p>
        </p:txBody>
      </p:sp>
      <p:grpSp>
        <p:nvGrpSpPr>
          <p:cNvPr name="Group 6" id="6"/>
          <p:cNvGrpSpPr/>
          <p:nvPr/>
        </p:nvGrpSpPr>
        <p:grpSpPr>
          <a:xfrm rot="0">
            <a:off x="7448414" y="16014"/>
            <a:ext cx="4743586" cy="6858000"/>
            <a:chOff x="0" y="0"/>
            <a:chExt cx="1102358" cy="1593725"/>
          </a:xfrm>
        </p:grpSpPr>
        <p:sp>
          <p:nvSpPr>
            <p:cNvPr name="Freeform 7" id="7"/>
            <p:cNvSpPr/>
            <p:nvPr/>
          </p:nvSpPr>
          <p:spPr>
            <a:xfrm flipH="false" flipV="false" rot="0">
              <a:off x="0" y="0"/>
              <a:ext cx="1102358" cy="1593725"/>
            </a:xfrm>
            <a:custGeom>
              <a:avLst/>
              <a:gdLst/>
              <a:ahLst/>
              <a:cxnLst/>
              <a:rect r="r" b="b" t="t" l="l"/>
              <a:pathLst>
                <a:path h="1593725" w="1102358">
                  <a:moveTo>
                    <a:pt x="0" y="0"/>
                  </a:moveTo>
                  <a:lnTo>
                    <a:pt x="1102358" y="0"/>
                  </a:lnTo>
                  <a:lnTo>
                    <a:pt x="1102358" y="1593725"/>
                  </a:lnTo>
                  <a:lnTo>
                    <a:pt x="0" y="1593725"/>
                  </a:lnTo>
                  <a:close/>
                </a:path>
              </a:pathLst>
            </a:custGeom>
            <a:blipFill>
              <a:blip r:embed="rId7"/>
              <a:stretch>
                <a:fillRect l="-58295" t="0" r="-58295" b="0"/>
              </a:stretch>
            </a:blipFill>
          </p:spPr>
        </p:sp>
      </p:grpSp>
      <p:sp>
        <p:nvSpPr>
          <p:cNvPr name="Freeform 8" id="8"/>
          <p:cNvSpPr/>
          <p:nvPr/>
        </p:nvSpPr>
        <p:spPr>
          <a:xfrm flipH="true" flipV="false" rot="-449556">
            <a:off x="5630124" y="689944"/>
            <a:ext cx="2350949" cy="1551626"/>
          </a:xfrm>
          <a:custGeom>
            <a:avLst/>
            <a:gdLst/>
            <a:ahLst/>
            <a:cxnLst/>
            <a:rect r="r" b="b" t="t" l="l"/>
            <a:pathLst>
              <a:path h="1551626" w="2350949">
                <a:moveTo>
                  <a:pt x="2350949" y="0"/>
                </a:moveTo>
                <a:lnTo>
                  <a:pt x="0" y="0"/>
                </a:lnTo>
                <a:lnTo>
                  <a:pt x="0" y="1551626"/>
                </a:lnTo>
                <a:lnTo>
                  <a:pt x="2350949" y="1551626"/>
                </a:lnTo>
                <a:lnTo>
                  <a:pt x="2350949"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9" id="9"/>
          <p:cNvSpPr txBox="true"/>
          <p:nvPr/>
        </p:nvSpPr>
        <p:spPr>
          <a:xfrm rot="0">
            <a:off x="1028434" y="4503180"/>
            <a:ext cx="4893249" cy="325755"/>
          </a:xfrm>
          <a:prstGeom prst="rect">
            <a:avLst/>
          </a:prstGeom>
        </p:spPr>
        <p:txBody>
          <a:bodyPr anchor="t" rtlCol="false" tIns="0" lIns="0" bIns="0" rIns="0">
            <a:spAutoFit/>
          </a:bodyPr>
          <a:lstStyle/>
          <a:p>
            <a:pPr algn="ctr">
              <a:lnSpc>
                <a:spcPts val="2520"/>
              </a:lnSpc>
              <a:spcBef>
                <a:spcPct val="0"/>
              </a:spcBef>
            </a:pPr>
            <a:r>
              <a:rPr lang="en-US" b="true" sz="1800">
                <a:solidFill>
                  <a:srgbClr val="FFFFFF"/>
                </a:solidFill>
                <a:latin typeface="Poppins Bold"/>
                <a:ea typeface="Poppins Bold"/>
                <a:cs typeface="Poppins Bold"/>
                <a:sym typeface="Poppins Bold"/>
              </a:rPr>
              <a:t>5 PLACE TO VISIT IN NAINITAL</a:t>
            </a:r>
          </a:p>
        </p:txBody>
      </p:sp>
      <p:sp>
        <p:nvSpPr>
          <p:cNvPr name="TextBox 10" id="10"/>
          <p:cNvSpPr txBox="true"/>
          <p:nvPr/>
        </p:nvSpPr>
        <p:spPr>
          <a:xfrm rot="0">
            <a:off x="1202751" y="5310639"/>
            <a:ext cx="4544614" cy="325755"/>
          </a:xfrm>
          <a:prstGeom prst="rect">
            <a:avLst/>
          </a:prstGeom>
        </p:spPr>
        <p:txBody>
          <a:bodyPr anchor="t" rtlCol="false" tIns="0" lIns="0" bIns="0" rIns="0">
            <a:spAutoFit/>
          </a:bodyPr>
          <a:lstStyle/>
          <a:p>
            <a:pPr algn="ctr">
              <a:lnSpc>
                <a:spcPts val="2520"/>
              </a:lnSpc>
              <a:spcBef>
                <a:spcPct val="0"/>
              </a:spcBef>
            </a:pPr>
            <a:r>
              <a:rPr lang="en-US" b="true" sz="1800" i="true">
                <a:solidFill>
                  <a:srgbClr val="000000"/>
                </a:solidFill>
                <a:latin typeface="Poppins Bold Italics"/>
                <a:ea typeface="Poppins Bold Italics"/>
                <a:cs typeface="Poppins Bold Italics"/>
                <a:sym typeface="Poppins Bold Italics"/>
              </a:rPr>
              <a:t>HOLIDAYS BOOKING INDIA </a:t>
            </a:r>
          </a:p>
        </p:txBody>
      </p:sp>
      <p:sp>
        <p:nvSpPr>
          <p:cNvPr name="TextBox 11" id="11"/>
          <p:cNvSpPr txBox="true"/>
          <p:nvPr/>
        </p:nvSpPr>
        <p:spPr>
          <a:xfrm rot="0">
            <a:off x="963603" y="5908040"/>
            <a:ext cx="5727204" cy="257175"/>
          </a:xfrm>
          <a:prstGeom prst="rect">
            <a:avLst/>
          </a:prstGeom>
        </p:spPr>
        <p:txBody>
          <a:bodyPr anchor="t" rtlCol="false" tIns="0" lIns="0" bIns="0" rIns="0">
            <a:spAutoFit/>
          </a:bodyPr>
          <a:lstStyle/>
          <a:p>
            <a:pPr algn="ctr">
              <a:lnSpc>
                <a:spcPts val="2100"/>
              </a:lnSpc>
            </a:pPr>
            <a:r>
              <a:rPr lang="en-US" sz="1500">
                <a:solidFill>
                  <a:srgbClr val="000000"/>
                </a:solidFill>
                <a:latin typeface="Canva Sans"/>
                <a:ea typeface="Canva Sans"/>
                <a:cs typeface="Canva Sans"/>
                <a:sym typeface="Canva Sans"/>
              </a:rPr>
              <a:t>https://www.holidaysbookingindia.com/tour-packages/nainital</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5DE0E6">
                <a:alpha val="100000"/>
              </a:srgbClr>
            </a:gs>
            <a:gs pos="100000">
              <a:srgbClr val="004AAD">
                <a:alpha val="100000"/>
              </a:srgbClr>
            </a:gs>
          </a:gsLst>
          <a:lin ang="0"/>
        </a:gradFill>
      </p:bgPr>
    </p:bg>
    <p:spTree>
      <p:nvGrpSpPr>
        <p:cNvPr id="1" name=""/>
        <p:cNvGrpSpPr/>
        <p:nvPr/>
      </p:nvGrpSpPr>
      <p:grpSpPr>
        <a:xfrm>
          <a:off x="0" y="0"/>
          <a:ext cx="0" cy="0"/>
          <a:chOff x="0" y="0"/>
          <a:chExt cx="0" cy="0"/>
        </a:xfrm>
      </p:grpSpPr>
      <p:sp>
        <p:nvSpPr>
          <p:cNvPr name="Freeform 2" id="2"/>
          <p:cNvSpPr/>
          <p:nvPr/>
        </p:nvSpPr>
        <p:spPr>
          <a:xfrm flipH="false" flipV="false" rot="0">
            <a:off x="6772424" y="6172200"/>
            <a:ext cx="1921827" cy="1918333"/>
          </a:xfrm>
          <a:custGeom>
            <a:avLst/>
            <a:gdLst/>
            <a:ahLst/>
            <a:cxnLst/>
            <a:rect r="r" b="b" t="t" l="l"/>
            <a:pathLst>
              <a:path h="1918333" w="1921827">
                <a:moveTo>
                  <a:pt x="0" y="0"/>
                </a:moveTo>
                <a:lnTo>
                  <a:pt x="1921827" y="0"/>
                </a:lnTo>
                <a:lnTo>
                  <a:pt x="1921827" y="1918333"/>
                </a:lnTo>
                <a:lnTo>
                  <a:pt x="0" y="1918333"/>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7448414" y="0"/>
            <a:ext cx="4743586" cy="6858000"/>
            <a:chOff x="0" y="0"/>
            <a:chExt cx="1102358" cy="1593725"/>
          </a:xfrm>
        </p:grpSpPr>
        <p:sp>
          <p:nvSpPr>
            <p:cNvPr name="Freeform 4" id="4"/>
            <p:cNvSpPr/>
            <p:nvPr/>
          </p:nvSpPr>
          <p:spPr>
            <a:xfrm flipH="false" flipV="false" rot="0">
              <a:off x="0" y="0"/>
              <a:ext cx="1102358" cy="1593725"/>
            </a:xfrm>
            <a:custGeom>
              <a:avLst/>
              <a:gdLst/>
              <a:ahLst/>
              <a:cxnLst/>
              <a:rect r="r" b="b" t="t" l="l"/>
              <a:pathLst>
                <a:path h="1593725" w="1102358">
                  <a:moveTo>
                    <a:pt x="0" y="0"/>
                  </a:moveTo>
                  <a:lnTo>
                    <a:pt x="1102358" y="0"/>
                  </a:lnTo>
                  <a:lnTo>
                    <a:pt x="1102358" y="1593725"/>
                  </a:lnTo>
                  <a:lnTo>
                    <a:pt x="0" y="1593725"/>
                  </a:lnTo>
                  <a:close/>
                </a:path>
              </a:pathLst>
            </a:custGeom>
            <a:blipFill>
              <a:blip r:embed="rId4"/>
              <a:stretch>
                <a:fillRect l="-63837" t="0" r="-63837" b="0"/>
              </a:stretch>
            </a:blipFill>
          </p:spPr>
        </p:sp>
      </p:grpSp>
      <p:sp>
        <p:nvSpPr>
          <p:cNvPr name="Freeform 5" id="5"/>
          <p:cNvSpPr/>
          <p:nvPr/>
        </p:nvSpPr>
        <p:spPr>
          <a:xfrm flipH="true" flipV="false" rot="-449556">
            <a:off x="6798152" y="5060768"/>
            <a:ext cx="1784189" cy="1177565"/>
          </a:xfrm>
          <a:custGeom>
            <a:avLst/>
            <a:gdLst/>
            <a:ahLst/>
            <a:cxnLst/>
            <a:rect r="r" b="b" t="t" l="l"/>
            <a:pathLst>
              <a:path h="1177565" w="1784189">
                <a:moveTo>
                  <a:pt x="1784189" y="0"/>
                </a:moveTo>
                <a:lnTo>
                  <a:pt x="0" y="0"/>
                </a:lnTo>
                <a:lnTo>
                  <a:pt x="0" y="1177565"/>
                </a:lnTo>
                <a:lnTo>
                  <a:pt x="1784189" y="1177565"/>
                </a:lnTo>
                <a:lnTo>
                  <a:pt x="1784189"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6" id="6"/>
          <p:cNvSpPr/>
          <p:nvPr/>
        </p:nvSpPr>
        <p:spPr>
          <a:xfrm flipH="false" flipV="false" rot="0">
            <a:off x="-1869857" y="5830705"/>
            <a:ext cx="2748197" cy="2743200"/>
          </a:xfrm>
          <a:custGeom>
            <a:avLst/>
            <a:gdLst/>
            <a:ahLst/>
            <a:cxnLst/>
            <a:rect r="r" b="b" t="t" l="l"/>
            <a:pathLst>
              <a:path h="2743200" w="2748197">
                <a:moveTo>
                  <a:pt x="0" y="0"/>
                </a:moveTo>
                <a:lnTo>
                  <a:pt x="2748197" y="0"/>
                </a:lnTo>
                <a:lnTo>
                  <a:pt x="2748197" y="2743200"/>
                </a:lnTo>
                <a:lnTo>
                  <a:pt x="0" y="27432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7" id="7"/>
          <p:cNvSpPr/>
          <p:nvPr/>
        </p:nvSpPr>
        <p:spPr>
          <a:xfrm flipH="false" flipV="false" rot="0">
            <a:off x="0" y="0"/>
            <a:ext cx="2463794" cy="968954"/>
          </a:xfrm>
          <a:custGeom>
            <a:avLst/>
            <a:gdLst/>
            <a:ahLst/>
            <a:cxnLst/>
            <a:rect r="r" b="b" t="t" l="l"/>
            <a:pathLst>
              <a:path h="968954" w="2463794">
                <a:moveTo>
                  <a:pt x="0" y="0"/>
                </a:moveTo>
                <a:lnTo>
                  <a:pt x="2463794" y="0"/>
                </a:lnTo>
                <a:lnTo>
                  <a:pt x="2463794" y="968954"/>
                </a:lnTo>
                <a:lnTo>
                  <a:pt x="0" y="968954"/>
                </a:lnTo>
                <a:lnTo>
                  <a:pt x="0" y="0"/>
                </a:lnTo>
                <a:close/>
              </a:path>
            </a:pathLst>
          </a:custGeom>
          <a:blipFill>
            <a:blip r:embed="rId7"/>
            <a:stretch>
              <a:fillRect l="0" t="0" r="0" b="0"/>
            </a:stretch>
          </a:blipFill>
        </p:spPr>
      </p:sp>
      <p:sp>
        <p:nvSpPr>
          <p:cNvPr name="TextBox 8" id="8"/>
          <p:cNvSpPr txBox="true"/>
          <p:nvPr/>
        </p:nvSpPr>
        <p:spPr>
          <a:xfrm rot="0">
            <a:off x="334231" y="1069288"/>
            <a:ext cx="7114183" cy="1104093"/>
          </a:xfrm>
          <a:prstGeom prst="rect">
            <a:avLst/>
          </a:prstGeom>
        </p:spPr>
        <p:txBody>
          <a:bodyPr anchor="t" rtlCol="false" tIns="0" lIns="0" bIns="0" rIns="0">
            <a:spAutoFit/>
          </a:bodyPr>
          <a:lstStyle/>
          <a:p>
            <a:pPr algn="l">
              <a:lnSpc>
                <a:spcPts val="4244"/>
              </a:lnSpc>
              <a:spcBef>
                <a:spcPct val="0"/>
              </a:spcBef>
            </a:pPr>
            <a:r>
              <a:rPr lang="en-US" b="true" sz="3031">
                <a:solidFill>
                  <a:srgbClr val="000000"/>
                </a:solidFill>
                <a:latin typeface="Arial Bold"/>
                <a:ea typeface="Arial Bold"/>
                <a:cs typeface="Arial Bold"/>
                <a:sym typeface="Arial Bold"/>
              </a:rPr>
              <a:t>BEST NA</a:t>
            </a:r>
            <a:r>
              <a:rPr lang="en-US" b="true" sz="3031">
                <a:solidFill>
                  <a:srgbClr val="000000"/>
                </a:solidFill>
                <a:latin typeface="Arial Bold"/>
                <a:ea typeface="Arial Bold"/>
                <a:cs typeface="Arial Bold"/>
                <a:sym typeface="Arial Bold"/>
              </a:rPr>
              <a:t>I</a:t>
            </a:r>
            <a:r>
              <a:rPr lang="en-US" b="true" sz="3031">
                <a:solidFill>
                  <a:srgbClr val="000000"/>
                </a:solidFill>
                <a:latin typeface="Arial Bold"/>
                <a:ea typeface="Arial Bold"/>
                <a:cs typeface="Arial Bold"/>
                <a:sym typeface="Arial Bold"/>
              </a:rPr>
              <a:t>N</a:t>
            </a:r>
            <a:r>
              <a:rPr lang="en-US" b="true" sz="3031">
                <a:solidFill>
                  <a:srgbClr val="000000"/>
                </a:solidFill>
                <a:latin typeface="Arial Bold"/>
                <a:ea typeface="Arial Bold"/>
                <a:cs typeface="Arial Bold"/>
                <a:sym typeface="Arial Bold"/>
              </a:rPr>
              <a:t>I</a:t>
            </a:r>
            <a:r>
              <a:rPr lang="en-US" b="true" sz="3031">
                <a:solidFill>
                  <a:srgbClr val="000000"/>
                </a:solidFill>
                <a:latin typeface="Arial Bold"/>
                <a:ea typeface="Arial Bold"/>
                <a:cs typeface="Arial Bold"/>
                <a:sym typeface="Arial Bold"/>
              </a:rPr>
              <a:t>TAL TOUR PACKAGES FOR FAMILY</a:t>
            </a:r>
          </a:p>
        </p:txBody>
      </p:sp>
      <p:sp>
        <p:nvSpPr>
          <p:cNvPr name="TextBox 9" id="9"/>
          <p:cNvSpPr txBox="true"/>
          <p:nvPr/>
        </p:nvSpPr>
        <p:spPr>
          <a:xfrm rot="0">
            <a:off x="334231" y="2349915"/>
            <a:ext cx="6654151" cy="2956452"/>
          </a:xfrm>
          <a:prstGeom prst="rect">
            <a:avLst/>
          </a:prstGeom>
        </p:spPr>
        <p:txBody>
          <a:bodyPr anchor="t" rtlCol="false" tIns="0" lIns="0" bIns="0" rIns="0">
            <a:spAutoFit/>
          </a:bodyPr>
          <a:lstStyle/>
          <a:p>
            <a:pPr algn="just">
              <a:lnSpc>
                <a:spcPts val="2945"/>
              </a:lnSpc>
            </a:pPr>
            <a:r>
              <a:rPr lang="en-US" sz="2104">
                <a:solidFill>
                  <a:srgbClr val="000000"/>
                </a:solidFill>
                <a:latin typeface="Arvo"/>
                <a:ea typeface="Arvo"/>
                <a:cs typeface="Arvo"/>
                <a:sym typeface="Arvo"/>
              </a:rPr>
              <a:t>Nainita</a:t>
            </a:r>
            <a:r>
              <a:rPr lang="en-US" sz="2104">
                <a:solidFill>
                  <a:srgbClr val="000000"/>
                </a:solidFill>
                <a:latin typeface="Arvo"/>
                <a:ea typeface="Arvo"/>
                <a:cs typeface="Arvo"/>
                <a:sym typeface="Arvo"/>
              </a:rPr>
              <a:t>l is famous for its breathtaking natural beauty, serene lakes, and pleasant weather. It is known as the "Lake District of India" due to its iconic Naini Lake. The town also boasts attractions like Snow View Point, Naina Devi Temple, The Mall Road, and Eco Cave Gardens. Families visit for boating, scenic views, adventure activities, and a peaceful retreat amidst lush green hills.</a:t>
            </a:r>
          </a:p>
        </p:txBody>
      </p:sp>
      <p:sp>
        <p:nvSpPr>
          <p:cNvPr name="TextBox 10" id="10"/>
          <p:cNvSpPr txBox="true"/>
          <p:nvPr/>
        </p:nvSpPr>
        <p:spPr>
          <a:xfrm rot="0">
            <a:off x="334231" y="5730757"/>
            <a:ext cx="6394762" cy="264160"/>
          </a:xfrm>
          <a:prstGeom prst="rect">
            <a:avLst/>
          </a:prstGeom>
        </p:spPr>
        <p:txBody>
          <a:bodyPr anchor="t" rtlCol="false" tIns="0" lIns="0" bIns="0" rIns="0">
            <a:spAutoFit/>
          </a:bodyPr>
          <a:lstStyle/>
          <a:p>
            <a:pPr algn="ctr">
              <a:lnSpc>
                <a:spcPts val="2240"/>
              </a:lnSpc>
            </a:pPr>
            <a:r>
              <a:rPr lang="en-US" sz="1600">
                <a:solidFill>
                  <a:srgbClr val="000000"/>
                </a:solidFill>
                <a:latin typeface="Canva Sans"/>
                <a:ea typeface="Canva Sans"/>
                <a:cs typeface="Canva Sans"/>
                <a:sym typeface="Canva Sans"/>
              </a:rPr>
              <a:t>https://www.holidaysbookingindia.com/tour-packages/nainital</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5DE0E6">
                <a:alpha val="100000"/>
              </a:srgbClr>
            </a:gs>
            <a:gs pos="100000">
              <a:srgbClr val="004AAD">
                <a:alpha val="100000"/>
              </a:srgbClr>
            </a:gs>
          </a:gsLst>
          <a:lin ang="0"/>
        </a:gradFill>
      </p:bgPr>
    </p:bg>
    <p:spTree>
      <p:nvGrpSpPr>
        <p:cNvPr id="1" name=""/>
        <p:cNvGrpSpPr/>
        <p:nvPr/>
      </p:nvGrpSpPr>
      <p:grpSpPr>
        <a:xfrm>
          <a:off x="0" y="0"/>
          <a:ext cx="0" cy="0"/>
          <a:chOff x="0" y="0"/>
          <a:chExt cx="0" cy="0"/>
        </a:xfrm>
      </p:grpSpPr>
      <p:sp>
        <p:nvSpPr>
          <p:cNvPr name="Freeform 2" id="2"/>
          <p:cNvSpPr/>
          <p:nvPr/>
        </p:nvSpPr>
        <p:spPr>
          <a:xfrm flipH="false" flipV="false" rot="0">
            <a:off x="-1869857" y="5830705"/>
            <a:ext cx="2748197" cy="2743200"/>
          </a:xfrm>
          <a:custGeom>
            <a:avLst/>
            <a:gdLst/>
            <a:ahLst/>
            <a:cxnLst/>
            <a:rect r="r" b="b" t="t" l="l"/>
            <a:pathLst>
              <a:path h="2743200" w="2748197">
                <a:moveTo>
                  <a:pt x="0" y="0"/>
                </a:moveTo>
                <a:lnTo>
                  <a:pt x="2748197" y="0"/>
                </a:lnTo>
                <a:lnTo>
                  <a:pt x="2748197" y="2743200"/>
                </a:lnTo>
                <a:lnTo>
                  <a:pt x="0" y="27432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0" y="0"/>
            <a:ext cx="2131463" cy="838256"/>
          </a:xfrm>
          <a:custGeom>
            <a:avLst/>
            <a:gdLst/>
            <a:ahLst/>
            <a:cxnLst/>
            <a:rect r="r" b="b" t="t" l="l"/>
            <a:pathLst>
              <a:path h="838256" w="2131463">
                <a:moveTo>
                  <a:pt x="0" y="0"/>
                </a:moveTo>
                <a:lnTo>
                  <a:pt x="2131463" y="0"/>
                </a:lnTo>
                <a:lnTo>
                  <a:pt x="2131463" y="838256"/>
                </a:lnTo>
                <a:lnTo>
                  <a:pt x="0" y="838256"/>
                </a:lnTo>
                <a:lnTo>
                  <a:pt x="0" y="0"/>
                </a:lnTo>
                <a:close/>
              </a:path>
            </a:pathLst>
          </a:custGeom>
          <a:blipFill>
            <a:blip r:embed="rId4"/>
            <a:stretch>
              <a:fillRect l="0" t="0" r="0" b="0"/>
            </a:stretch>
          </a:blipFill>
        </p:spPr>
      </p:sp>
      <p:sp>
        <p:nvSpPr>
          <p:cNvPr name="Freeform 4" id="4"/>
          <p:cNvSpPr/>
          <p:nvPr/>
        </p:nvSpPr>
        <p:spPr>
          <a:xfrm flipH="false" flipV="false" rot="0">
            <a:off x="6937741" y="5005838"/>
            <a:ext cx="2748197" cy="2743200"/>
          </a:xfrm>
          <a:custGeom>
            <a:avLst/>
            <a:gdLst/>
            <a:ahLst/>
            <a:cxnLst/>
            <a:rect r="r" b="b" t="t" l="l"/>
            <a:pathLst>
              <a:path h="2743200" w="2748197">
                <a:moveTo>
                  <a:pt x="0" y="0"/>
                </a:moveTo>
                <a:lnTo>
                  <a:pt x="2748196" y="0"/>
                </a:lnTo>
                <a:lnTo>
                  <a:pt x="2748196" y="2743200"/>
                </a:lnTo>
                <a:lnTo>
                  <a:pt x="0" y="2743200"/>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TextBox 5" id="5"/>
          <p:cNvSpPr txBox="true"/>
          <p:nvPr/>
        </p:nvSpPr>
        <p:spPr>
          <a:xfrm rot="0">
            <a:off x="377386" y="1804420"/>
            <a:ext cx="7071028" cy="3574243"/>
          </a:xfrm>
          <a:prstGeom prst="rect">
            <a:avLst/>
          </a:prstGeom>
        </p:spPr>
        <p:txBody>
          <a:bodyPr anchor="t" rtlCol="false" tIns="0" lIns="0" bIns="0" rIns="0">
            <a:spAutoFit/>
          </a:bodyPr>
          <a:lstStyle/>
          <a:p>
            <a:pPr algn="l" marL="546610" indent="-273305" lvl="1">
              <a:lnSpc>
                <a:spcPts val="3544"/>
              </a:lnSpc>
              <a:buFont typeface="Arial"/>
              <a:buChar char="•"/>
            </a:pPr>
            <a:r>
              <a:rPr lang="en-US" sz="2531">
                <a:solidFill>
                  <a:srgbClr val="000000"/>
                </a:solidFill>
                <a:latin typeface="Alice"/>
                <a:ea typeface="Alice"/>
                <a:cs typeface="Alice"/>
                <a:sym typeface="Alice"/>
              </a:rPr>
              <a:t>R</a:t>
            </a:r>
            <a:r>
              <a:rPr lang="en-US" sz="2531">
                <a:solidFill>
                  <a:srgbClr val="000000"/>
                </a:solidFill>
                <a:latin typeface="Alice"/>
                <a:ea typeface="Alice"/>
                <a:cs typeface="Alice"/>
                <a:sym typeface="Alice"/>
              </a:rPr>
              <a:t>iver Rafting on the Ganges</a:t>
            </a:r>
          </a:p>
          <a:p>
            <a:pPr algn="l" marL="546610" indent="-273305" lvl="1">
              <a:lnSpc>
                <a:spcPts val="3544"/>
              </a:lnSpc>
              <a:buFont typeface="Arial"/>
              <a:buChar char="•"/>
            </a:pPr>
            <a:r>
              <a:rPr lang="en-US" sz="2531">
                <a:solidFill>
                  <a:srgbClr val="000000"/>
                </a:solidFill>
                <a:latin typeface="Alice"/>
                <a:ea typeface="Alice"/>
                <a:cs typeface="Alice"/>
                <a:sym typeface="Alice"/>
              </a:rPr>
              <a:t>Visit Triveni Ghat for Ganga Aarti</a:t>
            </a:r>
          </a:p>
          <a:p>
            <a:pPr algn="l" marL="546610" indent="-273305" lvl="1">
              <a:lnSpc>
                <a:spcPts val="3544"/>
              </a:lnSpc>
              <a:buFont typeface="Arial"/>
              <a:buChar char="•"/>
            </a:pPr>
            <a:r>
              <a:rPr lang="en-US" sz="2531">
                <a:solidFill>
                  <a:srgbClr val="000000"/>
                </a:solidFill>
                <a:latin typeface="Alice"/>
                <a:ea typeface="Alice"/>
                <a:cs typeface="Alice"/>
                <a:sym typeface="Alice"/>
              </a:rPr>
              <a:t>Explore Laxman Jhula &amp; Ram Jhula</a:t>
            </a:r>
          </a:p>
          <a:p>
            <a:pPr algn="l" marL="546610" indent="-273305" lvl="1">
              <a:lnSpc>
                <a:spcPts val="3544"/>
              </a:lnSpc>
              <a:buFont typeface="Arial"/>
              <a:buChar char="•"/>
            </a:pPr>
            <a:r>
              <a:rPr lang="en-US" sz="2531">
                <a:solidFill>
                  <a:srgbClr val="000000"/>
                </a:solidFill>
                <a:latin typeface="Alice"/>
                <a:ea typeface="Alice"/>
                <a:cs typeface="Alice"/>
                <a:sym typeface="Alice"/>
              </a:rPr>
              <a:t>Visit The Beatles Ashram</a:t>
            </a:r>
          </a:p>
          <a:p>
            <a:pPr algn="l" marL="546610" indent="-273305" lvl="1">
              <a:lnSpc>
                <a:spcPts val="3544"/>
              </a:lnSpc>
              <a:buFont typeface="Arial"/>
              <a:buChar char="•"/>
            </a:pPr>
            <a:r>
              <a:rPr lang="en-US" sz="2531">
                <a:solidFill>
                  <a:srgbClr val="000000"/>
                </a:solidFill>
                <a:latin typeface="Alice"/>
                <a:ea typeface="Alice"/>
                <a:cs typeface="Alice"/>
                <a:sym typeface="Alice"/>
              </a:rPr>
              <a:t>Bungee Jumping &amp; Adventure Sports</a:t>
            </a:r>
          </a:p>
          <a:p>
            <a:pPr algn="l" marL="546610" indent="-273305" lvl="1">
              <a:lnSpc>
                <a:spcPts val="3544"/>
              </a:lnSpc>
              <a:buFont typeface="Arial"/>
              <a:buChar char="•"/>
            </a:pPr>
            <a:r>
              <a:rPr lang="en-US" sz="2531">
                <a:solidFill>
                  <a:srgbClr val="000000"/>
                </a:solidFill>
                <a:latin typeface="Alice"/>
                <a:ea typeface="Alice"/>
                <a:cs typeface="Alice"/>
                <a:sym typeface="Alice"/>
              </a:rPr>
              <a:t>Waterfall Treks</a:t>
            </a:r>
          </a:p>
          <a:p>
            <a:pPr algn="l" marL="546610" indent="-273305" lvl="1">
              <a:lnSpc>
                <a:spcPts val="3544"/>
              </a:lnSpc>
              <a:buFont typeface="Arial"/>
              <a:buChar char="•"/>
            </a:pPr>
            <a:r>
              <a:rPr lang="en-US" sz="2531">
                <a:solidFill>
                  <a:srgbClr val="000000"/>
                </a:solidFill>
                <a:latin typeface="Alice"/>
                <a:ea typeface="Alice"/>
                <a:cs typeface="Alice"/>
                <a:sym typeface="Alice"/>
              </a:rPr>
              <a:t>Temple Visits</a:t>
            </a:r>
          </a:p>
          <a:p>
            <a:pPr algn="l" marL="546610" indent="-273305" lvl="1">
              <a:lnSpc>
                <a:spcPts val="3544"/>
              </a:lnSpc>
              <a:buFont typeface="Arial"/>
              <a:buChar char="•"/>
            </a:pPr>
            <a:r>
              <a:rPr lang="en-US" sz="2531">
                <a:solidFill>
                  <a:srgbClr val="000000"/>
                </a:solidFill>
                <a:latin typeface="Alice"/>
                <a:ea typeface="Alice"/>
                <a:cs typeface="Alice"/>
                <a:sym typeface="Alice"/>
              </a:rPr>
              <a:t>Café Hopping &amp; Ganga View Dining</a:t>
            </a:r>
          </a:p>
        </p:txBody>
      </p:sp>
      <p:grpSp>
        <p:nvGrpSpPr>
          <p:cNvPr name="Group 6" id="6"/>
          <p:cNvGrpSpPr/>
          <p:nvPr/>
        </p:nvGrpSpPr>
        <p:grpSpPr>
          <a:xfrm rot="0">
            <a:off x="7448414" y="0"/>
            <a:ext cx="4743586" cy="6858000"/>
            <a:chOff x="0" y="0"/>
            <a:chExt cx="1102358" cy="1593725"/>
          </a:xfrm>
        </p:grpSpPr>
        <p:sp>
          <p:nvSpPr>
            <p:cNvPr name="Freeform 7" id="7"/>
            <p:cNvSpPr/>
            <p:nvPr/>
          </p:nvSpPr>
          <p:spPr>
            <a:xfrm flipH="false" flipV="false" rot="0">
              <a:off x="0" y="0"/>
              <a:ext cx="1102358" cy="1593725"/>
            </a:xfrm>
            <a:custGeom>
              <a:avLst/>
              <a:gdLst/>
              <a:ahLst/>
              <a:cxnLst/>
              <a:rect r="r" b="b" t="t" l="l"/>
              <a:pathLst>
                <a:path h="1593725" w="1102358">
                  <a:moveTo>
                    <a:pt x="0" y="0"/>
                  </a:moveTo>
                  <a:lnTo>
                    <a:pt x="1102358" y="0"/>
                  </a:lnTo>
                  <a:lnTo>
                    <a:pt x="1102358" y="1593725"/>
                  </a:lnTo>
                  <a:lnTo>
                    <a:pt x="0" y="1593725"/>
                  </a:lnTo>
                  <a:close/>
                </a:path>
              </a:pathLst>
            </a:custGeom>
            <a:blipFill>
              <a:blip r:embed="rId7"/>
              <a:stretch>
                <a:fillRect l="0" t="-1908" r="0" b="-1908"/>
              </a:stretch>
            </a:blipFill>
          </p:spPr>
        </p:sp>
      </p:grpSp>
      <p:sp>
        <p:nvSpPr>
          <p:cNvPr name="Freeform 8" id="8"/>
          <p:cNvSpPr/>
          <p:nvPr/>
        </p:nvSpPr>
        <p:spPr>
          <a:xfrm flipH="true" flipV="false" rot="-449556">
            <a:off x="6187128" y="1515796"/>
            <a:ext cx="2350949" cy="1551626"/>
          </a:xfrm>
          <a:custGeom>
            <a:avLst/>
            <a:gdLst/>
            <a:ahLst/>
            <a:cxnLst/>
            <a:rect r="r" b="b" t="t" l="l"/>
            <a:pathLst>
              <a:path h="1551626" w="2350949">
                <a:moveTo>
                  <a:pt x="2350949" y="0"/>
                </a:moveTo>
                <a:lnTo>
                  <a:pt x="0" y="0"/>
                </a:lnTo>
                <a:lnTo>
                  <a:pt x="0" y="1551626"/>
                </a:lnTo>
                <a:lnTo>
                  <a:pt x="2350949" y="1551626"/>
                </a:lnTo>
                <a:lnTo>
                  <a:pt x="2350949"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9" id="9"/>
          <p:cNvSpPr txBox="true"/>
          <p:nvPr/>
        </p:nvSpPr>
        <p:spPr>
          <a:xfrm rot="0">
            <a:off x="542979" y="5802130"/>
            <a:ext cx="6394762" cy="264160"/>
          </a:xfrm>
          <a:prstGeom prst="rect">
            <a:avLst/>
          </a:prstGeom>
        </p:spPr>
        <p:txBody>
          <a:bodyPr anchor="t" rtlCol="false" tIns="0" lIns="0" bIns="0" rIns="0">
            <a:spAutoFit/>
          </a:bodyPr>
          <a:lstStyle/>
          <a:p>
            <a:pPr algn="ctr">
              <a:lnSpc>
                <a:spcPts val="2240"/>
              </a:lnSpc>
            </a:pPr>
            <a:r>
              <a:rPr lang="en-US" sz="1600">
                <a:solidFill>
                  <a:srgbClr val="000000"/>
                </a:solidFill>
                <a:latin typeface="Canva Sans"/>
                <a:ea typeface="Canva Sans"/>
                <a:cs typeface="Canva Sans"/>
                <a:sym typeface="Canva Sans"/>
              </a:rPr>
              <a:t>https://www.holidaysbookingindia.com/tour-packages/nainital</a:t>
            </a:r>
          </a:p>
        </p:txBody>
      </p:sp>
      <p:sp>
        <p:nvSpPr>
          <p:cNvPr name="TextBox 10" id="10"/>
          <p:cNvSpPr txBox="true"/>
          <p:nvPr/>
        </p:nvSpPr>
        <p:spPr>
          <a:xfrm rot="0">
            <a:off x="685800" y="1050923"/>
            <a:ext cx="6248650" cy="570693"/>
          </a:xfrm>
          <a:prstGeom prst="rect">
            <a:avLst/>
          </a:prstGeom>
        </p:spPr>
        <p:txBody>
          <a:bodyPr anchor="t" rtlCol="false" tIns="0" lIns="0" bIns="0" rIns="0">
            <a:spAutoFit/>
          </a:bodyPr>
          <a:lstStyle/>
          <a:p>
            <a:pPr algn="l">
              <a:lnSpc>
                <a:spcPts val="4244"/>
              </a:lnSpc>
              <a:spcBef>
                <a:spcPct val="0"/>
              </a:spcBef>
            </a:pPr>
            <a:r>
              <a:rPr lang="en-US" b="true" sz="3031">
                <a:solidFill>
                  <a:srgbClr val="000000"/>
                </a:solidFill>
                <a:latin typeface="Arial Bold"/>
                <a:ea typeface="Arial Bold"/>
                <a:cs typeface="Arial Bold"/>
                <a:sym typeface="Arial Bold"/>
              </a:rPr>
              <a:t>MUST-DO THINGS IN RISHIKESH</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5DE0E6">
                <a:alpha val="100000"/>
              </a:srgbClr>
            </a:gs>
            <a:gs pos="100000">
              <a:srgbClr val="004AAD">
                <a:alpha val="100000"/>
              </a:srgbClr>
            </a:gs>
          </a:gsLst>
          <a:lin ang="0"/>
        </a:gradFill>
      </p:bgPr>
    </p:bg>
    <p:spTree>
      <p:nvGrpSpPr>
        <p:cNvPr id="1" name=""/>
        <p:cNvGrpSpPr/>
        <p:nvPr/>
      </p:nvGrpSpPr>
      <p:grpSpPr>
        <a:xfrm>
          <a:off x="0" y="0"/>
          <a:ext cx="0" cy="0"/>
          <a:chOff x="0" y="0"/>
          <a:chExt cx="0" cy="0"/>
        </a:xfrm>
      </p:grpSpPr>
      <p:sp>
        <p:nvSpPr>
          <p:cNvPr name="Freeform 2" id="2"/>
          <p:cNvSpPr/>
          <p:nvPr/>
        </p:nvSpPr>
        <p:spPr>
          <a:xfrm flipH="false" flipV="false" rot="0">
            <a:off x="0" y="18130"/>
            <a:ext cx="2670675" cy="1050316"/>
          </a:xfrm>
          <a:custGeom>
            <a:avLst/>
            <a:gdLst/>
            <a:ahLst/>
            <a:cxnLst/>
            <a:rect r="r" b="b" t="t" l="l"/>
            <a:pathLst>
              <a:path h="1050316" w="2670675">
                <a:moveTo>
                  <a:pt x="0" y="0"/>
                </a:moveTo>
                <a:lnTo>
                  <a:pt x="2670675" y="0"/>
                </a:lnTo>
                <a:lnTo>
                  <a:pt x="2670675" y="1050316"/>
                </a:lnTo>
                <a:lnTo>
                  <a:pt x="0" y="1050316"/>
                </a:lnTo>
                <a:lnTo>
                  <a:pt x="0" y="0"/>
                </a:lnTo>
                <a:close/>
              </a:path>
            </a:pathLst>
          </a:custGeom>
          <a:blipFill>
            <a:blip r:embed="rId2"/>
            <a:stretch>
              <a:fillRect l="0" t="0" r="0" b="0"/>
            </a:stretch>
          </a:blipFill>
        </p:spPr>
      </p:sp>
      <p:sp>
        <p:nvSpPr>
          <p:cNvPr name="Freeform 3" id="3"/>
          <p:cNvSpPr/>
          <p:nvPr/>
        </p:nvSpPr>
        <p:spPr>
          <a:xfrm flipH="false" flipV="false" rot="0">
            <a:off x="144517" y="3400121"/>
            <a:ext cx="810082" cy="810082"/>
          </a:xfrm>
          <a:custGeom>
            <a:avLst/>
            <a:gdLst/>
            <a:ahLst/>
            <a:cxnLst/>
            <a:rect r="r" b="b" t="t" l="l"/>
            <a:pathLst>
              <a:path h="810082" w="810082">
                <a:moveTo>
                  <a:pt x="0" y="0"/>
                </a:moveTo>
                <a:lnTo>
                  <a:pt x="810082" y="0"/>
                </a:lnTo>
                <a:lnTo>
                  <a:pt x="810082" y="810082"/>
                </a:lnTo>
                <a:lnTo>
                  <a:pt x="0" y="810082"/>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Freeform 4" id="4"/>
          <p:cNvSpPr/>
          <p:nvPr/>
        </p:nvSpPr>
        <p:spPr>
          <a:xfrm flipH="false" flipV="false" rot="0">
            <a:off x="144517" y="4383955"/>
            <a:ext cx="810082" cy="810082"/>
          </a:xfrm>
          <a:custGeom>
            <a:avLst/>
            <a:gdLst/>
            <a:ahLst/>
            <a:cxnLst/>
            <a:rect r="r" b="b" t="t" l="l"/>
            <a:pathLst>
              <a:path h="810082" w="810082">
                <a:moveTo>
                  <a:pt x="0" y="0"/>
                </a:moveTo>
                <a:lnTo>
                  <a:pt x="810082" y="0"/>
                </a:lnTo>
                <a:lnTo>
                  <a:pt x="810082" y="810082"/>
                </a:lnTo>
                <a:lnTo>
                  <a:pt x="0" y="810082"/>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TextBox 5" id="5"/>
          <p:cNvSpPr txBox="true"/>
          <p:nvPr/>
        </p:nvSpPr>
        <p:spPr>
          <a:xfrm rot="0">
            <a:off x="144517" y="1123707"/>
            <a:ext cx="6247877" cy="1750634"/>
          </a:xfrm>
          <a:prstGeom prst="rect">
            <a:avLst/>
          </a:prstGeom>
        </p:spPr>
        <p:txBody>
          <a:bodyPr anchor="t" rtlCol="false" tIns="0" lIns="0" bIns="0" rIns="0">
            <a:spAutoFit/>
          </a:bodyPr>
          <a:lstStyle/>
          <a:p>
            <a:pPr algn="ctr">
              <a:lnSpc>
                <a:spcPts val="14283"/>
              </a:lnSpc>
            </a:pPr>
            <a:r>
              <a:rPr lang="en-US" sz="10202">
                <a:solidFill>
                  <a:srgbClr val="000000"/>
                </a:solidFill>
                <a:latin typeface="Berkshire Swash"/>
                <a:ea typeface="Berkshire Swash"/>
                <a:cs typeface="Berkshire Swash"/>
                <a:sym typeface="Berkshire Swash"/>
              </a:rPr>
              <a:t>Contact Us </a:t>
            </a:r>
          </a:p>
        </p:txBody>
      </p:sp>
      <p:grpSp>
        <p:nvGrpSpPr>
          <p:cNvPr name="Group 6" id="6"/>
          <p:cNvGrpSpPr/>
          <p:nvPr/>
        </p:nvGrpSpPr>
        <p:grpSpPr>
          <a:xfrm rot="0">
            <a:off x="7448414" y="0"/>
            <a:ext cx="4743586" cy="6858000"/>
            <a:chOff x="0" y="0"/>
            <a:chExt cx="1102358" cy="1593725"/>
          </a:xfrm>
        </p:grpSpPr>
        <p:sp>
          <p:nvSpPr>
            <p:cNvPr name="Freeform 7" id="7"/>
            <p:cNvSpPr/>
            <p:nvPr/>
          </p:nvSpPr>
          <p:spPr>
            <a:xfrm flipH="false" flipV="false" rot="0">
              <a:off x="0" y="0"/>
              <a:ext cx="1102358" cy="1593725"/>
            </a:xfrm>
            <a:custGeom>
              <a:avLst/>
              <a:gdLst/>
              <a:ahLst/>
              <a:cxnLst/>
              <a:rect r="r" b="b" t="t" l="l"/>
              <a:pathLst>
                <a:path h="1593725" w="1102358">
                  <a:moveTo>
                    <a:pt x="0" y="0"/>
                  </a:moveTo>
                  <a:lnTo>
                    <a:pt x="1102358" y="0"/>
                  </a:lnTo>
                  <a:lnTo>
                    <a:pt x="1102358" y="1593725"/>
                  </a:lnTo>
                  <a:lnTo>
                    <a:pt x="0" y="1593725"/>
                  </a:lnTo>
                  <a:close/>
                </a:path>
              </a:pathLst>
            </a:custGeom>
            <a:blipFill>
              <a:blip r:embed="rId7"/>
              <a:stretch>
                <a:fillRect l="-58295" t="0" r="-58295" b="0"/>
              </a:stretch>
            </a:blipFill>
          </p:spPr>
        </p:sp>
      </p:grpSp>
      <p:sp>
        <p:nvSpPr>
          <p:cNvPr name="Freeform 8" id="8"/>
          <p:cNvSpPr/>
          <p:nvPr/>
        </p:nvSpPr>
        <p:spPr>
          <a:xfrm flipH="true" flipV="false" rot="-449556">
            <a:off x="6187128" y="1515796"/>
            <a:ext cx="2350949" cy="1551626"/>
          </a:xfrm>
          <a:custGeom>
            <a:avLst/>
            <a:gdLst/>
            <a:ahLst/>
            <a:cxnLst/>
            <a:rect r="r" b="b" t="t" l="l"/>
            <a:pathLst>
              <a:path h="1551626" w="2350949">
                <a:moveTo>
                  <a:pt x="2350949" y="0"/>
                </a:moveTo>
                <a:lnTo>
                  <a:pt x="0" y="0"/>
                </a:lnTo>
                <a:lnTo>
                  <a:pt x="0" y="1551626"/>
                </a:lnTo>
                <a:lnTo>
                  <a:pt x="2350949" y="1551626"/>
                </a:lnTo>
                <a:lnTo>
                  <a:pt x="2350949"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9" id="9"/>
          <p:cNvSpPr/>
          <p:nvPr/>
        </p:nvSpPr>
        <p:spPr>
          <a:xfrm flipH="false" flipV="false" rot="0">
            <a:off x="3369336" y="5194037"/>
            <a:ext cx="590397" cy="590397"/>
          </a:xfrm>
          <a:custGeom>
            <a:avLst/>
            <a:gdLst/>
            <a:ahLst/>
            <a:cxnLst/>
            <a:rect r="r" b="b" t="t" l="l"/>
            <a:pathLst>
              <a:path h="590397" w="590397">
                <a:moveTo>
                  <a:pt x="0" y="0"/>
                </a:moveTo>
                <a:lnTo>
                  <a:pt x="590397" y="0"/>
                </a:lnTo>
                <a:lnTo>
                  <a:pt x="590397" y="590397"/>
                </a:lnTo>
                <a:lnTo>
                  <a:pt x="0" y="590397"/>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TextBox 10" id="10"/>
          <p:cNvSpPr txBox="true"/>
          <p:nvPr/>
        </p:nvSpPr>
        <p:spPr>
          <a:xfrm rot="0">
            <a:off x="1117026" y="3448600"/>
            <a:ext cx="6139102" cy="1822323"/>
          </a:xfrm>
          <a:prstGeom prst="rect">
            <a:avLst/>
          </a:prstGeom>
        </p:spPr>
        <p:txBody>
          <a:bodyPr anchor="t" rtlCol="false" tIns="0" lIns="0" bIns="0" rIns="0">
            <a:spAutoFit/>
          </a:bodyPr>
          <a:lstStyle/>
          <a:p>
            <a:pPr algn="l">
              <a:lnSpc>
                <a:spcPts val="2952"/>
              </a:lnSpc>
            </a:pPr>
            <a:r>
              <a:rPr lang="en-US" b="true" sz="1800" i="true">
                <a:solidFill>
                  <a:srgbClr val="000000"/>
                </a:solidFill>
                <a:latin typeface="Poppins Bold Italics"/>
                <a:ea typeface="Poppins Bold Italics"/>
                <a:cs typeface="Poppins Bold Italics"/>
                <a:sym typeface="Poppins Bold Italics"/>
              </a:rPr>
              <a:t>GROUND FLOOR, SHOP. NO 2, H. NO. 172, NEAR</a:t>
            </a:r>
          </a:p>
          <a:p>
            <a:pPr algn="l">
              <a:lnSpc>
                <a:spcPts val="2952"/>
              </a:lnSpc>
            </a:pPr>
            <a:r>
              <a:rPr lang="en-US" b="true" sz="1800" i="true">
                <a:solidFill>
                  <a:srgbClr val="000000"/>
                </a:solidFill>
                <a:latin typeface="Poppins Bold Italics"/>
                <a:ea typeface="Poppins Bold Italics"/>
                <a:cs typeface="Poppins Bold Italics"/>
                <a:sym typeface="Poppins Bold Italics"/>
              </a:rPr>
              <a:t>BHAGAT COLONY WEST SANT NAGAR,</a:t>
            </a:r>
          </a:p>
          <a:p>
            <a:pPr algn="l">
              <a:lnSpc>
                <a:spcPts val="2952"/>
              </a:lnSpc>
            </a:pPr>
            <a:r>
              <a:rPr lang="en-US" b="true" sz="1800" i="true">
                <a:solidFill>
                  <a:srgbClr val="000000"/>
                </a:solidFill>
                <a:latin typeface="Poppins Bold Italics"/>
                <a:ea typeface="Poppins Bold Italics"/>
                <a:cs typeface="Poppins Bold Italics"/>
                <a:sym typeface="Poppins Bold Italics"/>
              </a:rPr>
              <a:t>NORTH DELHI, DELHI - 110084</a:t>
            </a:r>
          </a:p>
          <a:p>
            <a:pPr algn="l">
              <a:lnSpc>
                <a:spcPts val="2952"/>
              </a:lnSpc>
            </a:pPr>
            <a:r>
              <a:rPr lang="en-US" b="true" sz="1800" i="true">
                <a:solidFill>
                  <a:srgbClr val="000000"/>
                </a:solidFill>
                <a:latin typeface="Poppins Bold Italics"/>
                <a:ea typeface="Poppins Bold Italics"/>
                <a:cs typeface="Poppins Bold Italics"/>
                <a:sym typeface="Poppins Bold Italics"/>
              </a:rPr>
              <a:t>+91-9717883003</a:t>
            </a:r>
          </a:p>
          <a:p>
            <a:pPr algn="l">
              <a:lnSpc>
                <a:spcPts val="2520"/>
              </a:lnSpc>
              <a:spcBef>
                <a:spcPct val="0"/>
              </a:spcBef>
            </a:pPr>
          </a:p>
        </p:txBody>
      </p:sp>
      <p:sp>
        <p:nvSpPr>
          <p:cNvPr name="TextBox 11" id="11"/>
          <p:cNvSpPr txBox="true"/>
          <p:nvPr/>
        </p:nvSpPr>
        <p:spPr>
          <a:xfrm rot="0">
            <a:off x="398368" y="2817191"/>
            <a:ext cx="4544614" cy="325755"/>
          </a:xfrm>
          <a:prstGeom prst="rect">
            <a:avLst/>
          </a:prstGeom>
        </p:spPr>
        <p:txBody>
          <a:bodyPr anchor="t" rtlCol="false" tIns="0" lIns="0" bIns="0" rIns="0">
            <a:spAutoFit/>
          </a:bodyPr>
          <a:lstStyle/>
          <a:p>
            <a:pPr algn="l">
              <a:lnSpc>
                <a:spcPts val="2520"/>
              </a:lnSpc>
              <a:spcBef>
                <a:spcPct val="0"/>
              </a:spcBef>
            </a:pPr>
            <a:r>
              <a:rPr lang="en-US" b="true" sz="1800" i="true">
                <a:solidFill>
                  <a:srgbClr val="000000"/>
                </a:solidFill>
                <a:latin typeface="Poppins Bold Italics"/>
                <a:ea typeface="Poppins Bold Italics"/>
                <a:cs typeface="Poppins Bold Italics"/>
                <a:sym typeface="Poppins Bold Italics"/>
              </a:rPr>
              <a:t>HOLIDAYS BOOKING INDIA </a:t>
            </a:r>
          </a:p>
        </p:txBody>
      </p:sp>
      <p:sp>
        <p:nvSpPr>
          <p:cNvPr name="TextBox 12" id="12"/>
          <p:cNvSpPr txBox="true"/>
          <p:nvPr/>
        </p:nvSpPr>
        <p:spPr>
          <a:xfrm rot="0">
            <a:off x="398368" y="6089234"/>
            <a:ext cx="6532333" cy="280670"/>
          </a:xfrm>
          <a:prstGeom prst="rect">
            <a:avLst/>
          </a:prstGeom>
        </p:spPr>
        <p:txBody>
          <a:bodyPr anchor="t" rtlCol="false" tIns="0" lIns="0" bIns="0" rIns="0">
            <a:spAutoFit/>
          </a:bodyPr>
          <a:lstStyle/>
          <a:p>
            <a:pPr algn="ctr">
              <a:lnSpc>
                <a:spcPts val="2380"/>
              </a:lnSpc>
            </a:pPr>
            <a:r>
              <a:rPr lang="en-US" sz="1700">
                <a:solidFill>
                  <a:srgbClr val="000000"/>
                </a:solidFill>
                <a:latin typeface="Canva Sans"/>
                <a:ea typeface="Canva Sans"/>
                <a:cs typeface="Canva Sans"/>
                <a:sym typeface="Canva Sans"/>
              </a:rPr>
              <a:t>https://www.holidaysbookingindia.com/tour-packages/nainital</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DAGbB4UYvB8</dc:identifier>
  <dcterms:modified xsi:type="dcterms:W3CDTF">2011-08-01T06:04:30Z</dcterms:modified>
  <cp:revision>1</cp:revision>
  <dc:title>Best Nainital Tour Packages for Family</dc:title>
</cp:coreProperties>
</file>