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erif Display" charset="1" panose="00000000000000000000"/>
      <p:regular r:id="rId10"/>
    </p:embeddedFont>
    <p:embeddedFont>
      <p:font typeface="Nunito Bold" charset="1" panose="00000800000000000000"/>
      <p:regular r:id="rId11"/>
    </p:embeddedFont>
    <p:embeddedFont>
      <p:font typeface="Nunito" charset="1" panose="000005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travipro.com/hotel-booking-system.html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mailto:info@travipro.com" TargetMode="External" Type="http://schemas.openxmlformats.org/officeDocument/2006/relationships/hyperlink"/><Relationship Id="rId4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0157401" y="9258300"/>
            <a:ext cx="8130599" cy="0"/>
          </a:xfrm>
          <a:prstGeom prst="line">
            <a:avLst/>
          </a:prstGeom>
          <a:ln cap="flat" w="9525">
            <a:solidFill>
              <a:srgbClr val="EBEBE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819778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286057" y="0"/>
            <a:ext cx="12536150" cy="7772669"/>
          </a:xfrm>
          <a:custGeom>
            <a:avLst/>
            <a:gdLst/>
            <a:ahLst/>
            <a:cxnLst/>
            <a:rect r="r" b="b" t="t" l="l"/>
            <a:pathLst>
              <a:path h="7772669" w="12536150">
                <a:moveTo>
                  <a:pt x="0" y="0"/>
                </a:moveTo>
                <a:lnTo>
                  <a:pt x="12536151" y="0"/>
                </a:lnTo>
                <a:lnTo>
                  <a:pt x="12536151" y="7772669"/>
                </a:lnTo>
                <a:lnTo>
                  <a:pt x="0" y="777266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9675" r="0" b="-9675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17297" y="8193214"/>
            <a:ext cx="15988194" cy="7397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500"/>
              </a:lnSpc>
            </a:pPr>
            <a:r>
              <a:rPr lang="en-US" sz="5500" u="sng">
                <a:solidFill>
                  <a:srgbClr val="2D2D2D"/>
                </a:solidFill>
                <a:latin typeface="DM Serif Display"/>
                <a:ea typeface="DM Serif Display"/>
                <a:cs typeface="DM Serif Display"/>
                <a:sym typeface="DM Serif Display"/>
                <a:hlinkClick r:id="rId4" tooltip="https://www.travipro.com/hotel-booking-system.html"/>
              </a:rPr>
              <a:t>Hotel Booking System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890715" y="9171130"/>
            <a:ext cx="7326836" cy="7785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39"/>
              </a:lnSpc>
            </a:pPr>
            <a:r>
              <a:rPr lang="en-US" b="true" sz="4599">
                <a:solidFill>
                  <a:srgbClr val="F7B714"/>
                </a:solidFill>
                <a:latin typeface="Nunito Bold"/>
                <a:ea typeface="Nunito Bold"/>
                <a:cs typeface="Nunito Bold"/>
                <a:sym typeface="Nunito Bold"/>
              </a:rPr>
              <a:t>By Travipro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EB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30873" y="459451"/>
            <a:ext cx="2349478" cy="663159"/>
          </a:xfrm>
          <a:custGeom>
            <a:avLst/>
            <a:gdLst/>
            <a:ahLst/>
            <a:cxnLst/>
            <a:rect r="r" b="b" t="t" l="l"/>
            <a:pathLst>
              <a:path h="663159" w="2349478">
                <a:moveTo>
                  <a:pt x="0" y="0"/>
                </a:moveTo>
                <a:lnTo>
                  <a:pt x="2349477" y="0"/>
                </a:lnTo>
                <a:lnTo>
                  <a:pt x="2349477" y="663159"/>
                </a:lnTo>
                <a:lnTo>
                  <a:pt x="0" y="66315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350142" y="5005360"/>
            <a:ext cx="6909158" cy="4252940"/>
          </a:xfrm>
          <a:custGeom>
            <a:avLst/>
            <a:gdLst/>
            <a:ahLst/>
            <a:cxnLst/>
            <a:rect r="r" b="b" t="t" l="l"/>
            <a:pathLst>
              <a:path h="4252940" w="6909158">
                <a:moveTo>
                  <a:pt x="0" y="0"/>
                </a:moveTo>
                <a:lnTo>
                  <a:pt x="6909158" y="0"/>
                </a:lnTo>
                <a:lnTo>
                  <a:pt x="6909158" y="4252940"/>
                </a:lnTo>
                <a:lnTo>
                  <a:pt x="0" y="42529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86000"/>
            </a:blip>
            <a:stretch>
              <a:fillRect l="0" t="-15009" r="0" b="-15009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334044" y="1601528"/>
            <a:ext cx="16188856" cy="16478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99"/>
              </a:lnSpc>
            </a:pPr>
            <a:r>
              <a:rPr lang="en-US" sz="2999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TraviPro’s Hotel Booking System offers a seamless solution for online reservations, enhancing efficiency with real-time availability, secure payments, and multi-channel bookings. Ideal for hotels seeking streamlined operations and improved customer experience.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334044" y="3866544"/>
            <a:ext cx="14902095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D2D2D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Key Featurers of  Travipro’s Hotel Booking System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334044" y="5506114"/>
            <a:ext cx="14607806" cy="3788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69291" indent="-334646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Real-time availability updates</a:t>
            </a:r>
          </a:p>
          <a:p>
            <a:pPr algn="just" marL="669291" indent="-334646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Secure online payment integration</a:t>
            </a:r>
          </a:p>
          <a:p>
            <a:pPr algn="just" marL="669291" indent="-334646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Multi-channel booking support</a:t>
            </a:r>
          </a:p>
          <a:p>
            <a:pPr algn="just" marL="669291" indent="-334646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Automated reservation management</a:t>
            </a:r>
          </a:p>
          <a:p>
            <a:pPr algn="just" marL="669291" indent="-334646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User-friendly interface design</a:t>
            </a:r>
          </a:p>
          <a:p>
            <a:pPr algn="just" marL="669291" indent="-334646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C</a:t>
            </a:r>
            <a:r>
              <a:rPr lang="en-US" sz="31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ustomizable pricing and discounts</a:t>
            </a:r>
          </a:p>
          <a:p>
            <a:pPr algn="just" marL="669291" indent="-334646" lvl="1">
              <a:lnSpc>
                <a:spcPts val="4340"/>
              </a:lnSpc>
              <a:buFont typeface="Arial"/>
              <a:buChar char="•"/>
            </a:pPr>
            <a:r>
              <a:rPr lang="en-US" sz="31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Seamless third-party integrations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BEB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7121229"/>
            <a:ext cx="18288000" cy="3165771"/>
            <a:chOff x="0" y="0"/>
            <a:chExt cx="6186311" cy="107089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186311" cy="1070890"/>
            </a:xfrm>
            <a:custGeom>
              <a:avLst/>
              <a:gdLst/>
              <a:ahLst/>
              <a:cxnLst/>
              <a:rect r="r" b="b" t="t" l="l"/>
              <a:pathLst>
                <a:path h="1070890" w="6186311">
                  <a:moveTo>
                    <a:pt x="0" y="0"/>
                  </a:moveTo>
                  <a:lnTo>
                    <a:pt x="6186311" y="0"/>
                  </a:lnTo>
                  <a:lnTo>
                    <a:pt x="6186311" y="1070890"/>
                  </a:lnTo>
                  <a:lnTo>
                    <a:pt x="0" y="1070890"/>
                  </a:lnTo>
                  <a:close/>
                </a:path>
              </a:pathLst>
            </a:custGeom>
            <a:solidFill>
              <a:srgbClr val="BEBEBE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629017"/>
            <a:ext cx="18288000" cy="6492212"/>
            <a:chOff x="0" y="0"/>
            <a:chExt cx="4255409" cy="151066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55409" cy="1510664"/>
            </a:xfrm>
            <a:custGeom>
              <a:avLst/>
              <a:gdLst/>
              <a:ahLst/>
              <a:cxnLst/>
              <a:rect r="r" b="b" t="t" l="l"/>
              <a:pathLst>
                <a:path h="1510664" w="4255409">
                  <a:moveTo>
                    <a:pt x="0" y="0"/>
                  </a:moveTo>
                  <a:lnTo>
                    <a:pt x="4255409" y="0"/>
                  </a:lnTo>
                  <a:lnTo>
                    <a:pt x="4255409" y="1510664"/>
                  </a:lnTo>
                  <a:lnTo>
                    <a:pt x="0" y="1510664"/>
                  </a:lnTo>
                  <a:close/>
                </a:path>
              </a:pathLst>
            </a:custGeom>
            <a:blipFill>
              <a:blip r:embed="rId2">
                <a:alphaModFix amt="34000"/>
              </a:blip>
              <a:stretch>
                <a:fillRect l="0" t="-54225" r="0" b="-54225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5719596" y="7025979"/>
            <a:ext cx="6848808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Address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444719" y="8006758"/>
            <a:ext cx="14132976" cy="2031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B-112, Sector-64 Noida - 201301, Uttar Pradesh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Phone - +91 9560 433 318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Email - </a:t>
            </a:r>
            <a:r>
              <a:rPr lang="en-US" sz="2900" u="sng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  <a:hlinkClick r:id="rId3" tooltip="mailto:info@travipro.com"/>
              </a:rPr>
              <a:t>info@travipro.com</a:t>
            </a:r>
          </a:p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Website </a:t>
            </a:r>
            <a:r>
              <a:rPr lang="en-US" sz="2900">
                <a:solidFill>
                  <a:srgbClr val="2D2D2D"/>
                </a:solidFill>
                <a:latin typeface="Nunito"/>
                <a:ea typeface="Nunito"/>
                <a:cs typeface="Nunito"/>
                <a:sym typeface="Nunito"/>
              </a:rPr>
              <a:t>- https://www.travipro.com/hotel-booking-system.html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028700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EB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0157401" y="9258300"/>
            <a:ext cx="8130599" cy="0"/>
          </a:xfrm>
          <a:prstGeom prst="line">
            <a:avLst/>
          </a:prstGeom>
          <a:ln cap="flat" w="9525">
            <a:solidFill>
              <a:srgbClr val="EBEBEB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774350" y="629017"/>
            <a:ext cx="2832039" cy="799366"/>
          </a:xfrm>
          <a:custGeom>
            <a:avLst/>
            <a:gdLst/>
            <a:ahLst/>
            <a:cxnLst/>
            <a:rect r="r" b="b" t="t" l="l"/>
            <a:pathLst>
              <a:path h="799366" w="2832039">
                <a:moveTo>
                  <a:pt x="0" y="0"/>
                </a:moveTo>
                <a:lnTo>
                  <a:pt x="2832039" y="0"/>
                </a:lnTo>
                <a:lnTo>
                  <a:pt x="2832039" y="799366"/>
                </a:lnTo>
                <a:lnTo>
                  <a:pt x="0" y="7993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4509827" y="0"/>
            <a:ext cx="13778173" cy="9263062"/>
            <a:chOff x="0" y="0"/>
            <a:chExt cx="2134600" cy="143509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134600" cy="1435091"/>
            </a:xfrm>
            <a:custGeom>
              <a:avLst/>
              <a:gdLst/>
              <a:ahLst/>
              <a:cxnLst/>
              <a:rect r="r" b="b" t="t" l="l"/>
              <a:pathLst>
                <a:path h="1435091" w="2134600">
                  <a:moveTo>
                    <a:pt x="0" y="0"/>
                  </a:moveTo>
                  <a:lnTo>
                    <a:pt x="2134600" y="0"/>
                  </a:lnTo>
                  <a:lnTo>
                    <a:pt x="2134600" y="1435091"/>
                  </a:lnTo>
                  <a:lnTo>
                    <a:pt x="0" y="1435091"/>
                  </a:lnTo>
                  <a:close/>
                </a:path>
              </a:pathLst>
            </a:custGeom>
            <a:blipFill>
              <a:blip r:embed="rId3">
                <a:alphaModFix amt="99000"/>
              </a:blip>
              <a:stretch>
                <a:fillRect l="0" t="-5034" r="0" b="-5034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774350" y="3733315"/>
            <a:ext cx="8115300" cy="38639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999"/>
              </a:lnSpc>
            </a:pPr>
            <a:r>
              <a:rPr lang="en-US" sz="9999">
                <a:solidFill>
                  <a:srgbClr val="2D2D2D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 </a:t>
            </a:r>
          </a:p>
          <a:p>
            <a:pPr algn="l">
              <a:lnSpc>
                <a:spcPts val="9999"/>
              </a:lnSpc>
            </a:pPr>
            <a:r>
              <a:rPr lang="en-US" sz="9999">
                <a:solidFill>
                  <a:srgbClr val="F7B714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You</a:t>
            </a:r>
          </a:p>
          <a:p>
            <a:pPr algn="l">
              <a:lnSpc>
                <a:spcPts val="9999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3881566" y="9431387"/>
            <a:ext cx="9575155" cy="481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920"/>
              </a:lnSpc>
            </a:pPr>
            <a:r>
              <a:rPr lang="en-US" sz="2800">
                <a:solidFill>
                  <a:srgbClr val="000000"/>
                </a:solidFill>
                <a:latin typeface="Nunito"/>
                <a:ea typeface="Nunito"/>
                <a:cs typeface="Nunito"/>
                <a:sym typeface="Nunito"/>
              </a:rPr>
              <a:t>Visit - https://www.travipro.com/hotel-booking-system.htmll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DAGPTw1NPiA</dc:identifier>
  <dcterms:modified xsi:type="dcterms:W3CDTF">2011-08-01T06:04:30Z</dcterms:modified>
  <cp:revision>1</cp:revision>
  <dc:title>Hotel Booking System</dc:title>
</cp:coreProperties>
</file>