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Noto Serif Ethiopic Condensed Bold" charset="1" panose="02020502060505020204"/>
      <p:regular r:id="rId10"/>
    </p:embeddedFont>
    <p:embeddedFont>
      <p:font typeface="Times New Roman" charset="1" panose="02030502070405020303"/>
      <p:regular r:id="rId11"/>
    </p:embeddedFont>
    <p:embeddedFont>
      <p:font typeface="Times New Roman Bold" charset="1" panose="02030802070405020303"/>
      <p:regular r:id="rId12"/>
    </p:embeddedFont>
    <p:embeddedFont>
      <p:font typeface="The Seasons Bold" charset="1" panose="00000000000000000000"/>
      <p:regular r:id="rId13"/>
    </p:embeddedFont>
    <p:embeddedFont>
      <p:font typeface="Poppins Bold" charset="1" panose="00000800000000000000"/>
      <p:regular r:id="rId14"/>
    </p:embeddedFont>
    <p:embeddedFont>
      <p:font typeface="Canva Sans Bold" charset="1" panose="020B08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4.jpeg" Type="http://schemas.openxmlformats.org/officeDocument/2006/relationships/image"/><Relationship Id="rId6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8.jpeg" Type="http://schemas.openxmlformats.org/officeDocument/2006/relationships/image"/><Relationship Id="rId5" Target="../media/image6.jpeg" Type="http://schemas.openxmlformats.org/officeDocument/2006/relationships/image"/><Relationship Id="rId6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4.jpeg" Type="http://schemas.openxmlformats.org/officeDocument/2006/relationships/image"/><Relationship Id="rId4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425652"/>
            <a:ext cx="18288000" cy="8861348"/>
            <a:chOff x="0" y="0"/>
            <a:chExt cx="24384000" cy="1181513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78000"/>
            </a:blip>
            <a:srcRect l="0" t="32007" r="0" b="32007"/>
            <a:stretch>
              <a:fillRect/>
            </a:stretch>
          </p:blipFill>
          <p:spPr>
            <a:xfrm flipH="false" flipV="false">
              <a:off x="0" y="0"/>
              <a:ext cx="24384000" cy="5844066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>
              <a:alphaModFix amt="78000"/>
            </a:blip>
            <a:srcRect l="0" t="13795" r="0" b="13795"/>
            <a:stretch>
              <a:fillRect/>
            </a:stretch>
          </p:blipFill>
          <p:spPr>
            <a:xfrm flipH="false" flipV="false">
              <a:off x="0" y="5971066"/>
              <a:ext cx="12128500" cy="5844066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>
              <a:alphaModFix amt="78000"/>
            </a:blip>
            <a:srcRect l="0" t="29937" r="0" b="29937"/>
            <a:stretch>
              <a:fillRect/>
            </a:stretch>
          </p:blipFill>
          <p:spPr>
            <a:xfrm flipH="false" flipV="false">
              <a:off x="12255500" y="5971066"/>
              <a:ext cx="12128500" cy="5844066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38377" y="285750"/>
            <a:ext cx="1670665" cy="378198"/>
          </a:xfrm>
          <a:custGeom>
            <a:avLst/>
            <a:gdLst/>
            <a:ahLst/>
            <a:cxnLst/>
            <a:rect r="r" b="b" t="t" l="l"/>
            <a:pathLst>
              <a:path h="378198" w="1670665">
                <a:moveTo>
                  <a:pt x="0" y="0"/>
                </a:moveTo>
                <a:lnTo>
                  <a:pt x="1670665" y="0"/>
                </a:lnTo>
                <a:lnTo>
                  <a:pt x="1670665" y="378198"/>
                </a:lnTo>
                <a:lnTo>
                  <a:pt x="0" y="3781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444" r="0" b="-1444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155040" y="137789"/>
            <a:ext cx="11977920" cy="10440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03"/>
              </a:lnSpc>
            </a:pPr>
            <a:r>
              <a:rPr lang="en-US" sz="6145" b="true">
                <a:solidFill>
                  <a:srgbClr val="953108">
                    <a:alpha val="78824"/>
                  </a:srgbClr>
                </a:solidFill>
                <a:latin typeface="Noto Serif Ethiopic Condensed Bold"/>
                <a:ea typeface="Noto Serif Ethiopic Condensed Bold"/>
                <a:cs typeface="Noto Serif Ethiopic Condensed Bold"/>
                <a:sym typeface="Noto Serif Ethiopic Condensed Bold"/>
              </a:rPr>
              <a:t>Aloka Resort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22247" y="0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0822465" cy="10287000"/>
            <a:chOff x="0" y="0"/>
            <a:chExt cx="14429953" cy="13716000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8094" r="0" b="8094"/>
            <a:stretch>
              <a:fillRect/>
            </a:stretch>
          </p:blipFill>
          <p:spPr>
            <a:xfrm flipH="false" flipV="false">
              <a:off x="0" y="0"/>
              <a:ext cx="14429953" cy="6794500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3"/>
            <a:srcRect l="9067" t="0" r="9067" b="0"/>
            <a:stretch>
              <a:fillRect/>
            </a:stretch>
          </p:blipFill>
          <p:spPr>
            <a:xfrm flipH="false" flipV="false">
              <a:off x="0" y="6921500"/>
              <a:ext cx="8343389" cy="6794500"/>
            </a:xfrm>
            <a:prstGeom prst="rect">
              <a:avLst/>
            </a:prstGeom>
          </p:spPr>
        </p:pic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4"/>
            <a:srcRect l="20815" t="0" r="20815" b="0"/>
            <a:stretch>
              <a:fillRect/>
            </a:stretch>
          </p:blipFill>
          <p:spPr>
            <a:xfrm flipH="false" flipV="false">
              <a:off x="8470389" y="6921500"/>
              <a:ext cx="5959564" cy="6794500"/>
            </a:xfrm>
            <a:prstGeom prst="rect">
              <a:avLst/>
            </a:prstGeom>
          </p:spPr>
        </p:pic>
      </p:grpSp>
      <p:sp>
        <p:nvSpPr>
          <p:cNvPr name="Freeform 9" id="9"/>
          <p:cNvSpPr/>
          <p:nvPr/>
        </p:nvSpPr>
        <p:spPr>
          <a:xfrm flipH="false" flipV="false" rot="0">
            <a:off x="13254554" y="479692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0" y="0"/>
                </a:lnTo>
                <a:lnTo>
                  <a:pt x="2357100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005899" y="4623752"/>
            <a:ext cx="7329682" cy="3303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83"/>
              </a:lnSpc>
            </a:pPr>
            <a:r>
              <a:rPr lang="en-US" sz="3059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Experience the charm of luxury resorts in Manali at </a:t>
            </a:r>
            <a:r>
              <a:rPr lang="en-US" sz="3059" b="true">
                <a:solidFill>
                  <a:srgbClr val="953108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Aloka Resort Manali</a:t>
            </a:r>
            <a:r>
              <a:rPr lang="en-US" sz="3059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offering breathtaking mountain views, elegant accommodations, premium amenities, and serene surroundings for a perfect Himalayan retreat.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005899" y="2341569"/>
            <a:ext cx="7079511" cy="1915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u="sng">
                <a:solidFill>
                  <a:srgbClr val="953108"/>
                </a:solidFill>
                <a:latin typeface="Times New Roman Bold"/>
                <a:ea typeface="Times New Roman Bold"/>
                <a:cs typeface="Times New Roman Bold"/>
                <a:sym typeface="Times New Roman Bold"/>
                <a:hlinkClick r:id="rId6" tooltip="https://alokaresortmanali.com"/>
              </a:rPr>
              <a:t>Premium Resort in Manali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3061973"/>
            <a:ext cx="7254857" cy="1299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-220438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470014" y="508603"/>
            <a:ext cx="2232974" cy="520097"/>
          </a:xfrm>
          <a:custGeom>
            <a:avLst/>
            <a:gdLst/>
            <a:ahLst/>
            <a:cxnLst/>
            <a:rect r="r" b="b" t="t" l="l"/>
            <a:pathLst>
              <a:path h="520097" w="2232974">
                <a:moveTo>
                  <a:pt x="0" y="0"/>
                </a:moveTo>
                <a:lnTo>
                  <a:pt x="2232974" y="0"/>
                </a:lnTo>
                <a:lnTo>
                  <a:pt x="2232974" y="520097"/>
                </a:lnTo>
                <a:lnTo>
                  <a:pt x="0" y="5200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4021969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2880998"/>
            <a:ext cx="5920706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95310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</a:p>
        </p:txBody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052677" y="0"/>
            <a:ext cx="10235323" cy="11386734"/>
            <a:chOff x="0" y="0"/>
            <a:chExt cx="7857490" cy="87414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7780" y="17780"/>
              <a:ext cx="7820660" cy="8705850"/>
            </a:xfrm>
            <a:custGeom>
              <a:avLst/>
              <a:gdLst/>
              <a:ahLst/>
              <a:cxnLst/>
              <a:rect r="r" b="b" t="t" l="l"/>
              <a:pathLst>
                <a:path h="8705850" w="7820660">
                  <a:moveTo>
                    <a:pt x="0" y="0"/>
                  </a:moveTo>
                  <a:lnTo>
                    <a:pt x="7820660" y="0"/>
                  </a:lnTo>
                  <a:lnTo>
                    <a:pt x="7820660" y="8705850"/>
                  </a:lnTo>
                  <a:lnTo>
                    <a:pt x="0" y="8705850"/>
                  </a:lnTo>
                  <a:close/>
                </a:path>
              </a:pathLst>
            </a:custGeom>
            <a:solidFill>
              <a:srgbClr val="EDEDE6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39497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3"/>
              <a:stretch>
                <a:fillRect l="-49244" t="0" r="-49244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10972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4"/>
              <a:stretch>
                <a:fillRect l="-33788" t="0" r="-33788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9497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5"/>
              <a:stretch>
                <a:fillRect l="-33636" t="0" r="-33636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0972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6"/>
              <a:stretch>
                <a:fillRect l="-33788" t="0" r="-33788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0160" y="11430"/>
              <a:ext cx="7847330" cy="8729980"/>
            </a:xfrm>
            <a:custGeom>
              <a:avLst/>
              <a:gdLst/>
              <a:ahLst/>
              <a:cxnLst/>
              <a:rect r="r" b="b" t="t" l="l"/>
              <a:pathLst>
                <a:path h="8729980" w="7847330">
                  <a:moveTo>
                    <a:pt x="7810500" y="31750"/>
                  </a:moveTo>
                  <a:lnTo>
                    <a:pt x="7810500" y="8694420"/>
                  </a:lnTo>
                  <a:lnTo>
                    <a:pt x="26670" y="8694420"/>
                  </a:lnTo>
                  <a:lnTo>
                    <a:pt x="0" y="8723630"/>
                  </a:lnTo>
                  <a:lnTo>
                    <a:pt x="7620" y="8729980"/>
                  </a:lnTo>
                  <a:lnTo>
                    <a:pt x="7828280" y="8729980"/>
                  </a:lnTo>
                  <a:lnTo>
                    <a:pt x="7847330" y="8712200"/>
                  </a:lnTo>
                  <a:lnTo>
                    <a:pt x="7847330" y="6350"/>
                  </a:lnTo>
                  <a:lnTo>
                    <a:pt x="7839710" y="0"/>
                  </a:lnTo>
                  <a:close/>
                </a:path>
              </a:pathLst>
            </a:custGeom>
            <a:solidFill>
              <a:srgbClr val="C4C0B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849870" cy="8735061"/>
            </a:xfrm>
            <a:custGeom>
              <a:avLst/>
              <a:gdLst/>
              <a:ahLst/>
              <a:cxnLst/>
              <a:rect r="r" b="b" t="t" l="l"/>
              <a:pathLst>
                <a:path h="8735061" w="7849870">
                  <a:moveTo>
                    <a:pt x="35560" y="8705850"/>
                  </a:moveTo>
                  <a:lnTo>
                    <a:pt x="35560" y="35560"/>
                  </a:lnTo>
                  <a:lnTo>
                    <a:pt x="7820660" y="35560"/>
                  </a:lnTo>
                  <a:lnTo>
                    <a:pt x="7820660" y="43180"/>
                  </a:lnTo>
                  <a:lnTo>
                    <a:pt x="7849870" y="11430"/>
                  </a:lnTo>
                  <a:lnTo>
                    <a:pt x="7838439" y="0"/>
                  </a:lnTo>
                  <a:lnTo>
                    <a:pt x="17780" y="0"/>
                  </a:lnTo>
                  <a:lnTo>
                    <a:pt x="0" y="17780"/>
                  </a:lnTo>
                  <a:lnTo>
                    <a:pt x="0" y="8723630"/>
                  </a:lnTo>
                  <a:lnTo>
                    <a:pt x="10160" y="8735061"/>
                  </a:lnTo>
                  <a:lnTo>
                    <a:pt x="36830" y="8705851"/>
                  </a:lnTo>
                  <a:lnTo>
                    <a:pt x="35560" y="8705851"/>
                  </a:lnTo>
                  <a:close/>
                  <a:moveTo>
                    <a:pt x="3718560" y="422910"/>
                  </a:moveTo>
                  <a:lnTo>
                    <a:pt x="3729990" y="422910"/>
                  </a:lnTo>
                  <a:lnTo>
                    <a:pt x="3729990" y="4126230"/>
                  </a:lnTo>
                  <a:lnTo>
                    <a:pt x="412750" y="4126230"/>
                  </a:lnTo>
                  <a:lnTo>
                    <a:pt x="412750" y="4121150"/>
                  </a:lnTo>
                  <a:lnTo>
                    <a:pt x="377190" y="4160520"/>
                  </a:lnTo>
                  <a:lnTo>
                    <a:pt x="377190" y="4161790"/>
                  </a:lnTo>
                  <a:lnTo>
                    <a:pt x="3765550" y="4161790"/>
                  </a:lnTo>
                  <a:lnTo>
                    <a:pt x="3765550" y="387350"/>
                  </a:lnTo>
                  <a:lnTo>
                    <a:pt x="3751580" y="387350"/>
                  </a:lnTo>
                  <a:lnTo>
                    <a:pt x="3718560" y="422910"/>
                  </a:lnTo>
                  <a:close/>
                  <a:moveTo>
                    <a:pt x="7433310" y="422910"/>
                  </a:moveTo>
                  <a:lnTo>
                    <a:pt x="7444740" y="422910"/>
                  </a:lnTo>
                  <a:lnTo>
                    <a:pt x="7444740" y="4126230"/>
                  </a:lnTo>
                  <a:lnTo>
                    <a:pt x="4127500" y="4126230"/>
                  </a:lnTo>
                  <a:lnTo>
                    <a:pt x="4127500" y="4121150"/>
                  </a:lnTo>
                  <a:lnTo>
                    <a:pt x="4091940" y="4160520"/>
                  </a:lnTo>
                  <a:lnTo>
                    <a:pt x="4091940" y="4161790"/>
                  </a:lnTo>
                  <a:lnTo>
                    <a:pt x="7480300" y="4161790"/>
                  </a:lnTo>
                  <a:lnTo>
                    <a:pt x="7480300" y="387350"/>
                  </a:lnTo>
                  <a:lnTo>
                    <a:pt x="7465060" y="387350"/>
                  </a:lnTo>
                  <a:lnTo>
                    <a:pt x="7433310" y="422910"/>
                  </a:lnTo>
                  <a:close/>
                  <a:moveTo>
                    <a:pt x="3718560" y="4616450"/>
                  </a:moveTo>
                  <a:lnTo>
                    <a:pt x="3729990" y="4616450"/>
                  </a:lnTo>
                  <a:lnTo>
                    <a:pt x="3729990" y="8319770"/>
                  </a:lnTo>
                  <a:lnTo>
                    <a:pt x="412750" y="8319770"/>
                  </a:lnTo>
                  <a:lnTo>
                    <a:pt x="412750" y="8313420"/>
                  </a:lnTo>
                  <a:lnTo>
                    <a:pt x="377190" y="8354060"/>
                  </a:lnTo>
                  <a:lnTo>
                    <a:pt x="377190" y="8355330"/>
                  </a:lnTo>
                  <a:lnTo>
                    <a:pt x="3765550" y="8355330"/>
                  </a:lnTo>
                  <a:lnTo>
                    <a:pt x="3765550" y="4579620"/>
                  </a:lnTo>
                  <a:lnTo>
                    <a:pt x="3751580" y="4579620"/>
                  </a:lnTo>
                  <a:lnTo>
                    <a:pt x="3718560" y="4616450"/>
                  </a:lnTo>
                  <a:close/>
                  <a:moveTo>
                    <a:pt x="7433310" y="4616450"/>
                  </a:moveTo>
                  <a:lnTo>
                    <a:pt x="7444740" y="4616450"/>
                  </a:lnTo>
                  <a:lnTo>
                    <a:pt x="7444740" y="8319770"/>
                  </a:lnTo>
                  <a:lnTo>
                    <a:pt x="4127500" y="8319770"/>
                  </a:lnTo>
                  <a:lnTo>
                    <a:pt x="4127500" y="8313420"/>
                  </a:lnTo>
                  <a:lnTo>
                    <a:pt x="4091940" y="8354060"/>
                  </a:lnTo>
                  <a:lnTo>
                    <a:pt x="4091940" y="8355330"/>
                  </a:lnTo>
                  <a:lnTo>
                    <a:pt x="7480300" y="8355330"/>
                  </a:lnTo>
                  <a:lnTo>
                    <a:pt x="7480300" y="4579620"/>
                  </a:lnTo>
                  <a:lnTo>
                    <a:pt x="7465060" y="4579620"/>
                  </a:lnTo>
                  <a:lnTo>
                    <a:pt x="7433310" y="461645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377190" y="387350"/>
              <a:ext cx="7087870" cy="7966711"/>
            </a:xfrm>
            <a:custGeom>
              <a:avLst/>
              <a:gdLst/>
              <a:ahLst/>
              <a:cxnLst/>
              <a:rect r="r" b="b" t="t" l="l"/>
              <a:pathLst>
                <a:path h="7966711" w="7087870">
                  <a:moveTo>
                    <a:pt x="35560" y="35560"/>
                  </a:moveTo>
                  <a:lnTo>
                    <a:pt x="3341370" y="35560"/>
                  </a:lnTo>
                  <a:lnTo>
                    <a:pt x="3374390" y="0"/>
                  </a:lnTo>
                  <a:lnTo>
                    <a:pt x="0" y="0"/>
                  </a:lnTo>
                  <a:lnTo>
                    <a:pt x="0" y="3773170"/>
                  </a:lnTo>
                  <a:lnTo>
                    <a:pt x="35560" y="3733800"/>
                  </a:lnTo>
                  <a:lnTo>
                    <a:pt x="35560" y="35560"/>
                  </a:lnTo>
                  <a:close/>
                  <a:moveTo>
                    <a:pt x="3750310" y="35560"/>
                  </a:moveTo>
                  <a:lnTo>
                    <a:pt x="7056120" y="35560"/>
                  </a:lnTo>
                  <a:lnTo>
                    <a:pt x="7087870" y="0"/>
                  </a:lnTo>
                  <a:lnTo>
                    <a:pt x="3714750" y="0"/>
                  </a:lnTo>
                  <a:lnTo>
                    <a:pt x="3714750" y="3773170"/>
                  </a:lnTo>
                  <a:lnTo>
                    <a:pt x="3750310" y="3733800"/>
                  </a:lnTo>
                  <a:lnTo>
                    <a:pt x="3750310" y="35560"/>
                  </a:lnTo>
                  <a:close/>
                  <a:moveTo>
                    <a:pt x="35560" y="4229100"/>
                  </a:moveTo>
                  <a:lnTo>
                    <a:pt x="3341370" y="4229100"/>
                  </a:lnTo>
                  <a:lnTo>
                    <a:pt x="3374390" y="4192270"/>
                  </a:lnTo>
                  <a:lnTo>
                    <a:pt x="0" y="4192270"/>
                  </a:lnTo>
                  <a:lnTo>
                    <a:pt x="0" y="7966711"/>
                  </a:lnTo>
                  <a:lnTo>
                    <a:pt x="35560" y="7926070"/>
                  </a:lnTo>
                  <a:lnTo>
                    <a:pt x="35560" y="4229100"/>
                  </a:lnTo>
                  <a:close/>
                  <a:moveTo>
                    <a:pt x="3750310" y="4229100"/>
                  </a:moveTo>
                  <a:lnTo>
                    <a:pt x="7056120" y="4229100"/>
                  </a:lnTo>
                  <a:lnTo>
                    <a:pt x="7087870" y="4192270"/>
                  </a:lnTo>
                  <a:lnTo>
                    <a:pt x="3714750" y="4192270"/>
                  </a:lnTo>
                  <a:lnTo>
                    <a:pt x="3714750" y="7966711"/>
                  </a:lnTo>
                  <a:lnTo>
                    <a:pt x="3750310" y="7926070"/>
                  </a:lnTo>
                  <a:lnTo>
                    <a:pt x="3750310" y="4229100"/>
                  </a:lnTo>
                  <a:close/>
                </a:path>
              </a:pathLst>
            </a:custGeom>
            <a:solidFill>
              <a:srgbClr val="8B94AA"/>
            </a:solid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246603" y="0"/>
            <a:ext cx="11041397" cy="13250192"/>
            <a:chOff x="0" y="0"/>
            <a:chExt cx="290802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08022" cy="3489763"/>
            </a:xfrm>
            <a:custGeom>
              <a:avLst/>
              <a:gdLst/>
              <a:ahLst/>
              <a:cxnLst/>
              <a:rect r="r" b="b" t="t" l="l"/>
              <a:pathLst>
                <a:path h="3489763" w="2908022">
                  <a:moveTo>
                    <a:pt x="0" y="0"/>
                  </a:moveTo>
                  <a:lnTo>
                    <a:pt x="2908022" y="0"/>
                  </a:lnTo>
                  <a:lnTo>
                    <a:pt x="290802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90802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23287" y="1385060"/>
            <a:ext cx="6923316" cy="7516879"/>
            <a:chOff x="0" y="0"/>
            <a:chExt cx="855104" cy="92841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55104" cy="928416"/>
            </a:xfrm>
            <a:custGeom>
              <a:avLst/>
              <a:gdLst/>
              <a:ahLst/>
              <a:cxnLst/>
              <a:rect r="r" b="b" t="t" l="l"/>
              <a:pathLst>
                <a:path h="928416" w="855104">
                  <a:moveTo>
                    <a:pt x="0" y="0"/>
                  </a:moveTo>
                  <a:lnTo>
                    <a:pt x="855104" y="0"/>
                  </a:lnTo>
                  <a:lnTo>
                    <a:pt x="855104" y="928416"/>
                  </a:lnTo>
                  <a:lnTo>
                    <a:pt x="0" y="928416"/>
                  </a:lnTo>
                  <a:close/>
                </a:path>
              </a:pathLst>
            </a:custGeom>
            <a:blipFill>
              <a:blip r:embed="rId2"/>
              <a:stretch>
                <a:fillRect l="-31578" t="0" r="-3157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0035" y="219335"/>
            <a:ext cx="2425033" cy="564831"/>
          </a:xfrm>
          <a:custGeom>
            <a:avLst/>
            <a:gdLst/>
            <a:ahLst/>
            <a:cxnLst/>
            <a:rect r="r" b="b" t="t" l="l"/>
            <a:pathLst>
              <a:path h="564831" w="2425033">
                <a:moveTo>
                  <a:pt x="0" y="0"/>
                </a:moveTo>
                <a:lnTo>
                  <a:pt x="2425033" y="0"/>
                </a:lnTo>
                <a:lnTo>
                  <a:pt x="2425033" y="564831"/>
                </a:lnTo>
                <a:lnTo>
                  <a:pt x="0" y="564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37078" y="0"/>
            <a:ext cx="11050922" cy="10286933"/>
            <a:chOff x="0" y="0"/>
            <a:chExt cx="20063402" cy="186763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0063402" cy="18676348"/>
            </a:xfrm>
            <a:custGeom>
              <a:avLst/>
              <a:gdLst/>
              <a:ahLst/>
              <a:cxnLst/>
              <a:rect r="r" b="b" t="t" l="l"/>
              <a:pathLst>
                <a:path h="18676348" w="20063402">
                  <a:moveTo>
                    <a:pt x="0" y="17730081"/>
                  </a:moveTo>
                  <a:lnTo>
                    <a:pt x="0" y="946268"/>
                  </a:lnTo>
                  <a:cubicBezTo>
                    <a:pt x="0" y="423331"/>
                    <a:pt x="682156" y="0"/>
                    <a:pt x="1524819" y="0"/>
                  </a:cubicBezTo>
                  <a:lnTo>
                    <a:pt x="18538583" y="0"/>
                  </a:lnTo>
                  <a:cubicBezTo>
                    <a:pt x="19381246" y="0"/>
                    <a:pt x="20063402" y="425821"/>
                    <a:pt x="20063402" y="946268"/>
                  </a:cubicBezTo>
                  <a:lnTo>
                    <a:pt x="20063402" y="17730081"/>
                  </a:lnTo>
                  <a:cubicBezTo>
                    <a:pt x="20063402" y="18253018"/>
                    <a:pt x="19381246" y="18676348"/>
                    <a:pt x="18538583" y="18676348"/>
                  </a:cubicBezTo>
                  <a:lnTo>
                    <a:pt x="1524819" y="18676348"/>
                  </a:lnTo>
                  <a:cubicBezTo>
                    <a:pt x="686168" y="18676348"/>
                    <a:pt x="0" y="18253018"/>
                    <a:pt x="0" y="17730081"/>
                  </a:cubicBezTo>
                  <a:close/>
                </a:path>
              </a:pathLst>
            </a:custGeom>
            <a:blipFill>
              <a:blip r:embed="rId4">
                <a:alphaModFix amt="90000"/>
              </a:blip>
              <a:stretch>
                <a:fillRect l="-19942" t="0" r="-19942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503780" y="8997190"/>
            <a:ext cx="11821135" cy="1289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4"/>
              </a:lnSpc>
            </a:pPr>
            <a:r>
              <a:rPr lang="en-US" sz="9003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Premium Resort in Manali</dc:title>
</cp:coreProperties>
</file>