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8288000" cy="10287000"/>
  <p:notesSz cx="6858000" cy="9144000"/>
  <p:embeddedFontLst>
    <p:embeddedFont>
      <p:font typeface="Abril Fatface" charset="1" panose="02000503000000020003"/>
      <p:regular r:id="rId10"/>
    </p:embeddedFont>
    <p:embeddedFont>
      <p:font typeface="Times New Roman Bold Italics" charset="1" panose="02030802070405090303"/>
      <p:regular r:id="rId11"/>
    </p:embeddedFont>
    <p:embeddedFont>
      <p:font typeface="Times New Roman" charset="1" panose="02030502070405020303"/>
      <p:regular r:id="rId12"/>
    </p:embeddedFont>
    <p:embeddedFont>
      <p:font typeface="Cooper BT Bold" charset="1" panose="0208080404030B020404"/>
      <p:regular r:id="rId13"/>
    </p:embeddedFont>
    <p:embeddedFont>
      <p:font typeface="Times New Roman Bold" charset="1" panose="02030802070405020303"/>
      <p:regular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https://alokaresortmanali.com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jpeg" Type="http://schemas.openxmlformats.org/officeDocument/2006/relationships/image"/><Relationship Id="rId3" Target="../media/image5.jpeg" Type="http://schemas.openxmlformats.org/officeDocument/2006/relationships/image"/><Relationship Id="rId4" Target="../media/image6.png" Type="http://schemas.openxmlformats.org/officeDocument/2006/relationships/image"/><Relationship Id="rId5" Target="../media/image3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jpeg" Type="http://schemas.openxmlformats.org/officeDocument/2006/relationships/image"/><Relationship Id="rId3" Target="../media/image8.jpe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jpeg" Type="http://schemas.openxmlformats.org/officeDocument/2006/relationships/image"/><Relationship Id="rId3" Target="../media/image8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BF9E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289089" cy="10287000"/>
            <a:chOff x="0" y="0"/>
            <a:chExt cx="339513" cy="270933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39513" cy="2709333"/>
            </a:xfrm>
            <a:custGeom>
              <a:avLst/>
              <a:gdLst/>
              <a:ahLst/>
              <a:cxnLst/>
              <a:rect r="r" b="b" t="t" l="l"/>
              <a:pathLst>
                <a:path h="2709333" w="339513">
                  <a:moveTo>
                    <a:pt x="0" y="0"/>
                  </a:moveTo>
                  <a:lnTo>
                    <a:pt x="339513" y="0"/>
                  </a:lnTo>
                  <a:lnTo>
                    <a:pt x="339513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925B3C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339513" cy="274743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1289089" y="0"/>
            <a:ext cx="8998653" cy="6699064"/>
            <a:chOff x="0" y="0"/>
            <a:chExt cx="1394127" cy="103786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394127" cy="1037860"/>
            </a:xfrm>
            <a:custGeom>
              <a:avLst/>
              <a:gdLst/>
              <a:ahLst/>
              <a:cxnLst/>
              <a:rect r="r" b="b" t="t" l="l"/>
              <a:pathLst>
                <a:path h="1037860" w="1394127">
                  <a:moveTo>
                    <a:pt x="0" y="0"/>
                  </a:moveTo>
                  <a:lnTo>
                    <a:pt x="1394127" y="0"/>
                  </a:lnTo>
                  <a:lnTo>
                    <a:pt x="1394127" y="1037860"/>
                  </a:lnTo>
                  <a:lnTo>
                    <a:pt x="0" y="1037860"/>
                  </a:lnTo>
                  <a:close/>
                </a:path>
              </a:pathLst>
            </a:custGeom>
            <a:blipFill>
              <a:blip r:embed="rId2"/>
              <a:stretch>
                <a:fillRect l="-5935" t="0" r="-5935" b="0"/>
              </a:stretch>
            </a:blipFill>
          </p:spPr>
        </p:sp>
      </p:grpSp>
      <p:grpSp>
        <p:nvGrpSpPr>
          <p:cNvPr name="Group 7" id="7"/>
          <p:cNvGrpSpPr/>
          <p:nvPr/>
        </p:nvGrpSpPr>
        <p:grpSpPr>
          <a:xfrm rot="0">
            <a:off x="10524246" y="-927162"/>
            <a:ext cx="8757142" cy="6070662"/>
            <a:chOff x="0" y="0"/>
            <a:chExt cx="2306408" cy="1598858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2306408" cy="1598858"/>
            </a:xfrm>
            <a:custGeom>
              <a:avLst/>
              <a:gdLst/>
              <a:ahLst/>
              <a:cxnLst/>
              <a:rect r="r" b="b" t="t" l="l"/>
              <a:pathLst>
                <a:path h="1598858" w="2306408">
                  <a:moveTo>
                    <a:pt x="0" y="0"/>
                  </a:moveTo>
                  <a:lnTo>
                    <a:pt x="2306408" y="0"/>
                  </a:lnTo>
                  <a:lnTo>
                    <a:pt x="2306408" y="1598858"/>
                  </a:lnTo>
                  <a:lnTo>
                    <a:pt x="0" y="1598858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38100"/>
              <a:ext cx="2306408" cy="16369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10" id="10"/>
          <p:cNvSpPr/>
          <p:nvPr/>
        </p:nvSpPr>
        <p:spPr>
          <a:xfrm flipH="false" flipV="false" rot="0">
            <a:off x="10287742" y="0"/>
            <a:ext cx="8000258" cy="10287000"/>
          </a:xfrm>
          <a:custGeom>
            <a:avLst/>
            <a:gdLst/>
            <a:ahLst/>
            <a:cxnLst/>
            <a:rect r="r" b="b" t="t" l="l"/>
            <a:pathLst>
              <a:path h="10287000" w="8000258">
                <a:moveTo>
                  <a:pt x="0" y="0"/>
                </a:moveTo>
                <a:lnTo>
                  <a:pt x="8000258" y="0"/>
                </a:lnTo>
                <a:lnTo>
                  <a:pt x="8000258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45519" t="0" r="-47544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811441" y="133787"/>
            <a:ext cx="2488235" cy="580588"/>
          </a:xfrm>
          <a:custGeom>
            <a:avLst/>
            <a:gdLst/>
            <a:ahLst/>
            <a:cxnLst/>
            <a:rect r="r" b="b" t="t" l="l"/>
            <a:pathLst>
              <a:path h="580588" w="2488235">
                <a:moveTo>
                  <a:pt x="0" y="0"/>
                </a:moveTo>
                <a:lnTo>
                  <a:pt x="2488235" y="0"/>
                </a:lnTo>
                <a:lnTo>
                  <a:pt x="2488235" y="580588"/>
                </a:lnTo>
                <a:lnTo>
                  <a:pt x="0" y="58058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1464559" y="7175314"/>
            <a:ext cx="8647714" cy="16337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41"/>
              </a:lnSpc>
            </a:pPr>
            <a:r>
              <a:rPr lang="en-US" sz="5650" spc="949">
                <a:solidFill>
                  <a:srgbClr val="590E04"/>
                </a:solidFill>
                <a:latin typeface="Abril Fatface"/>
                <a:ea typeface="Abril Fatface"/>
                <a:cs typeface="Abril Fatface"/>
                <a:sym typeface="Abril Fatface"/>
              </a:rPr>
              <a:t>ALOKA RESORT MANALI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028700" y="8678863"/>
            <a:ext cx="8984240" cy="9588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b="true" sz="5000" i="true" u="sng">
                <a:solidFill>
                  <a:srgbClr val="590E04"/>
                </a:solidFill>
                <a:latin typeface="Times New Roman Bold Italics"/>
                <a:ea typeface="Times New Roman Bold Italics"/>
                <a:cs typeface="Times New Roman Bold Italics"/>
                <a:sym typeface="Times New Roman Bold Italics"/>
                <a:hlinkClick r:id="rId5" tooltip="https://alokaresortmanali.com"/>
              </a:rPr>
              <a:t>Best Resort in Manali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8458677" y="5143500"/>
            <a:ext cx="9829323" cy="5143500"/>
            <a:chOff x="0" y="0"/>
            <a:chExt cx="13105763" cy="6858000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/>
            <a:srcRect l="0" t="28212" r="0" b="28212"/>
            <a:stretch>
              <a:fillRect/>
            </a:stretch>
          </p:blipFill>
          <p:spPr>
            <a:xfrm flipH="false" flipV="false">
              <a:off x="0" y="0"/>
              <a:ext cx="13105763" cy="6858000"/>
            </a:xfrm>
            <a:prstGeom prst="rect">
              <a:avLst/>
            </a:prstGeom>
          </p:spPr>
        </p:pic>
      </p:grpSp>
      <p:grpSp>
        <p:nvGrpSpPr>
          <p:cNvPr name="Group 4" id="4"/>
          <p:cNvGrpSpPr/>
          <p:nvPr/>
        </p:nvGrpSpPr>
        <p:grpSpPr>
          <a:xfrm rot="0">
            <a:off x="0" y="0"/>
            <a:ext cx="8264996" cy="10287000"/>
            <a:chOff x="0" y="0"/>
            <a:chExt cx="11019995" cy="13716000"/>
          </a:xfrm>
        </p:grpSpPr>
        <p:pic>
          <p:nvPicPr>
            <p:cNvPr name="Picture 5" id="5"/>
            <p:cNvPicPr>
              <a:picLocks noChangeAspect="true"/>
            </p:cNvPicPr>
            <p:nvPr/>
          </p:nvPicPr>
          <p:blipFill>
            <a:blip r:embed="rId3"/>
            <a:srcRect l="0" t="3757" r="0" b="3757"/>
            <a:stretch>
              <a:fillRect/>
            </a:stretch>
          </p:blipFill>
          <p:spPr>
            <a:xfrm flipH="false" flipV="false">
              <a:off x="0" y="0"/>
              <a:ext cx="11019995" cy="6794500"/>
            </a:xfrm>
            <a:prstGeom prst="rect">
              <a:avLst/>
            </a:prstGeom>
          </p:spPr>
        </p:pic>
        <p:pic>
          <p:nvPicPr>
            <p:cNvPr name="Picture 6" id="6"/>
            <p:cNvPicPr>
              <a:picLocks noChangeAspect="true"/>
            </p:cNvPicPr>
            <p:nvPr/>
          </p:nvPicPr>
          <p:blipFill>
            <a:blip r:embed="rId4"/>
            <a:srcRect l="0" t="3673" r="0" b="3673"/>
            <a:stretch>
              <a:fillRect/>
            </a:stretch>
          </p:blipFill>
          <p:spPr>
            <a:xfrm flipH="false" flipV="false">
              <a:off x="0" y="6921500"/>
              <a:ext cx="11019995" cy="6794500"/>
            </a:xfrm>
            <a:prstGeom prst="rect">
              <a:avLst/>
            </a:prstGeom>
          </p:spPr>
        </p:pic>
      </p:grpSp>
      <p:sp>
        <p:nvSpPr>
          <p:cNvPr name="Freeform 7" id="7"/>
          <p:cNvSpPr/>
          <p:nvPr/>
        </p:nvSpPr>
        <p:spPr>
          <a:xfrm flipH="false" flipV="false" rot="0">
            <a:off x="15427952" y="526462"/>
            <a:ext cx="2152451" cy="502238"/>
          </a:xfrm>
          <a:custGeom>
            <a:avLst/>
            <a:gdLst/>
            <a:ahLst/>
            <a:cxnLst/>
            <a:rect r="r" b="b" t="t" l="l"/>
            <a:pathLst>
              <a:path h="502238" w="2152451">
                <a:moveTo>
                  <a:pt x="0" y="0"/>
                </a:moveTo>
                <a:lnTo>
                  <a:pt x="2152451" y="0"/>
                </a:lnTo>
                <a:lnTo>
                  <a:pt x="2152451" y="502238"/>
                </a:lnTo>
                <a:lnTo>
                  <a:pt x="0" y="50223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8621645" y="1623707"/>
            <a:ext cx="8958758" cy="19411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779"/>
              </a:lnSpc>
              <a:spcBef>
                <a:spcPct val="0"/>
              </a:spcBef>
            </a:pPr>
            <a:r>
              <a:rPr lang="en-US" b="true" sz="2699" i="true">
                <a:solidFill>
                  <a:srgbClr val="590E04"/>
                </a:solidFill>
                <a:latin typeface="Times New Roman Bold Italics"/>
                <a:ea typeface="Times New Roman Bold Italics"/>
                <a:cs typeface="Times New Roman Bold Italics"/>
                <a:sym typeface="Times New Roman Bold Italics"/>
              </a:rPr>
              <a:t>Aloka Resort Manali offers luxurious accommodations with stunning Himalayan views, modern amenities, and exceptional hospitality, ensuring a memorable stay in Manali's serene environment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028700" cy="10287000"/>
            <a:chOff x="0" y="0"/>
            <a:chExt cx="270933" cy="270933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70933" cy="2709333"/>
            </a:xfrm>
            <a:custGeom>
              <a:avLst/>
              <a:gdLst/>
              <a:ahLst/>
              <a:cxnLst/>
              <a:rect r="r" b="b" t="t" l="l"/>
              <a:pathLst>
                <a:path h="2709333" w="270933">
                  <a:moveTo>
                    <a:pt x="0" y="0"/>
                  </a:moveTo>
                  <a:lnTo>
                    <a:pt x="270933" y="0"/>
                  </a:lnTo>
                  <a:lnTo>
                    <a:pt x="270933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925B3C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270933" cy="274743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1028700" y="0"/>
            <a:ext cx="17259300" cy="7187103"/>
            <a:chOff x="0" y="0"/>
            <a:chExt cx="2673917" cy="111347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2673917" cy="1113470"/>
            </a:xfrm>
            <a:custGeom>
              <a:avLst/>
              <a:gdLst/>
              <a:ahLst/>
              <a:cxnLst/>
              <a:rect r="r" b="b" t="t" l="l"/>
              <a:pathLst>
                <a:path h="1113470" w="2673917">
                  <a:moveTo>
                    <a:pt x="0" y="0"/>
                  </a:moveTo>
                  <a:lnTo>
                    <a:pt x="2673917" y="0"/>
                  </a:lnTo>
                  <a:lnTo>
                    <a:pt x="2673917" y="1113470"/>
                  </a:lnTo>
                  <a:lnTo>
                    <a:pt x="0" y="1113470"/>
                  </a:lnTo>
                  <a:close/>
                </a:path>
              </a:pathLst>
            </a:custGeom>
            <a:blipFill>
              <a:blip r:embed="rId2"/>
              <a:stretch>
                <a:fillRect l="0" t="-30120" r="0" b="-30120"/>
              </a:stretch>
            </a:blipFill>
          </p:spPr>
        </p:sp>
      </p:grpSp>
      <p:sp>
        <p:nvSpPr>
          <p:cNvPr name="Freeform 7" id="7"/>
          <p:cNvSpPr/>
          <p:nvPr/>
        </p:nvSpPr>
        <p:spPr>
          <a:xfrm flipH="false" flipV="false" rot="0">
            <a:off x="1264260" y="193087"/>
            <a:ext cx="1968804" cy="545777"/>
          </a:xfrm>
          <a:custGeom>
            <a:avLst/>
            <a:gdLst/>
            <a:ahLst/>
            <a:cxnLst/>
            <a:rect r="r" b="b" t="t" l="l"/>
            <a:pathLst>
              <a:path h="545777" w="1968804">
                <a:moveTo>
                  <a:pt x="0" y="0"/>
                </a:moveTo>
                <a:lnTo>
                  <a:pt x="1968805" y="0"/>
                </a:lnTo>
                <a:lnTo>
                  <a:pt x="1968805" y="545777"/>
                </a:lnTo>
                <a:lnTo>
                  <a:pt x="0" y="54577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-130367" r="0" b="-130367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5077489" y="7266220"/>
            <a:ext cx="9517410" cy="27146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00"/>
              </a:lnSpc>
            </a:pPr>
            <a:r>
              <a:rPr lang="en-US" sz="3000">
                <a:solidFill>
                  <a:srgbClr val="590E0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Address</a:t>
            </a:r>
          </a:p>
          <a:p>
            <a:pPr algn="ctr">
              <a:lnSpc>
                <a:spcPts val="4200"/>
              </a:lnSpc>
            </a:pPr>
            <a:r>
              <a:rPr lang="en-US" sz="3000">
                <a:solidFill>
                  <a:srgbClr val="590E0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Chadyari, Tehsil Manali, Distt Kullu H.P, 175131, INDIA</a:t>
            </a:r>
          </a:p>
          <a:p>
            <a:pPr algn="ctr">
              <a:lnSpc>
                <a:spcPts val="4200"/>
              </a:lnSpc>
            </a:pPr>
            <a:r>
              <a:rPr lang="en-US" sz="3000">
                <a:solidFill>
                  <a:srgbClr val="590E0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Phone: +91 78386-09537, +91 98160-76122</a:t>
            </a:r>
          </a:p>
          <a:p>
            <a:pPr algn="ctr">
              <a:lnSpc>
                <a:spcPts val="4200"/>
              </a:lnSpc>
            </a:pPr>
            <a:r>
              <a:rPr lang="en-US" sz="3000">
                <a:solidFill>
                  <a:srgbClr val="590E0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Email: alokaresortmanali@gmail.com</a:t>
            </a:r>
          </a:p>
          <a:p>
            <a:pPr algn="ctr">
              <a:lnSpc>
                <a:spcPts val="4200"/>
              </a:lnSpc>
            </a:pPr>
            <a:r>
              <a:rPr lang="en-US" sz="3000">
                <a:solidFill>
                  <a:srgbClr val="590E0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Website: https://alokaresortmanali.com/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>
            <a:off x="9842081" y="9106535"/>
            <a:ext cx="3000292" cy="0"/>
          </a:xfrm>
          <a:prstGeom prst="line">
            <a:avLst/>
          </a:prstGeom>
          <a:ln cap="flat" w="3810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3" id="3"/>
          <p:cNvGrpSpPr/>
          <p:nvPr/>
        </p:nvGrpSpPr>
        <p:grpSpPr>
          <a:xfrm rot="0">
            <a:off x="-1522073" y="-166846"/>
            <a:ext cx="2550773" cy="10620692"/>
            <a:chOff x="0" y="0"/>
            <a:chExt cx="1454233" cy="6055012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454233" cy="6055013"/>
            </a:xfrm>
            <a:custGeom>
              <a:avLst/>
              <a:gdLst/>
              <a:ahLst/>
              <a:cxnLst/>
              <a:rect r="r" b="b" t="t" l="l"/>
              <a:pathLst>
                <a:path h="6055013" w="1454233">
                  <a:moveTo>
                    <a:pt x="0" y="0"/>
                  </a:moveTo>
                  <a:lnTo>
                    <a:pt x="1454233" y="0"/>
                  </a:lnTo>
                  <a:lnTo>
                    <a:pt x="1454233" y="6055013"/>
                  </a:lnTo>
                  <a:lnTo>
                    <a:pt x="0" y="6055013"/>
                  </a:lnTo>
                  <a:close/>
                </a:path>
              </a:pathLst>
            </a:custGeom>
            <a:solidFill>
              <a:srgbClr val="925B3C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1454233" cy="609311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6" id="6"/>
          <p:cNvSpPr/>
          <p:nvPr/>
        </p:nvSpPr>
        <p:spPr>
          <a:xfrm flipH="false" flipV="false" rot="0">
            <a:off x="1028700" y="0"/>
            <a:ext cx="17259300" cy="8789164"/>
          </a:xfrm>
          <a:custGeom>
            <a:avLst/>
            <a:gdLst/>
            <a:ahLst/>
            <a:cxnLst/>
            <a:rect r="r" b="b" t="t" l="l"/>
            <a:pathLst>
              <a:path h="8789164" w="17259300">
                <a:moveTo>
                  <a:pt x="0" y="0"/>
                </a:moveTo>
                <a:lnTo>
                  <a:pt x="17259300" y="0"/>
                </a:lnTo>
                <a:lnTo>
                  <a:pt x="17259300" y="8789164"/>
                </a:lnTo>
                <a:lnTo>
                  <a:pt x="0" y="878916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78000"/>
            </a:blip>
            <a:stretch>
              <a:fillRect l="-982" t="-15979" r="0" b="-15979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5241423" y="8904415"/>
            <a:ext cx="8833855" cy="8439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555"/>
              </a:lnSpc>
            </a:pPr>
            <a:r>
              <a:rPr lang="en-US" b="true" sz="5750" spc="966">
                <a:solidFill>
                  <a:srgbClr val="590E04"/>
                </a:solidFill>
                <a:latin typeface="Cooper BT Bold"/>
                <a:ea typeface="Cooper BT Bold"/>
                <a:cs typeface="Cooper BT Bold"/>
                <a:sym typeface="Cooper BT Bold"/>
              </a:rPr>
              <a:t>THANK YOU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6679096" y="9653080"/>
            <a:ext cx="5958509" cy="4368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19"/>
              </a:lnSpc>
              <a:spcBef>
                <a:spcPct val="0"/>
              </a:spcBef>
            </a:pPr>
            <a:r>
              <a:rPr lang="en-US" b="true" sz="2299">
                <a:solidFill>
                  <a:srgbClr val="590E04"/>
                </a:solidFill>
                <a:latin typeface="Times New Roman Bold"/>
                <a:ea typeface="Times New Roman Bold"/>
                <a:cs typeface="Times New Roman Bold"/>
                <a:sym typeface="Times New Roman Bold"/>
              </a:rPr>
              <a:t>Visit - https://alokaresortmanali.com/</a:t>
            </a:r>
          </a:p>
        </p:txBody>
      </p:sp>
      <p:sp>
        <p:nvSpPr>
          <p:cNvPr name="Freeform 9" id="9"/>
          <p:cNvSpPr/>
          <p:nvPr/>
        </p:nvSpPr>
        <p:spPr>
          <a:xfrm flipH="false" flipV="false" rot="0">
            <a:off x="1551759" y="562622"/>
            <a:ext cx="1907393" cy="466078"/>
          </a:xfrm>
          <a:custGeom>
            <a:avLst/>
            <a:gdLst/>
            <a:ahLst/>
            <a:cxnLst/>
            <a:rect r="r" b="b" t="t" l="l"/>
            <a:pathLst>
              <a:path h="466078" w="1907393">
                <a:moveTo>
                  <a:pt x="0" y="0"/>
                </a:moveTo>
                <a:lnTo>
                  <a:pt x="1907393" y="0"/>
                </a:lnTo>
                <a:lnTo>
                  <a:pt x="1907393" y="466078"/>
                </a:lnTo>
                <a:lnTo>
                  <a:pt x="0" y="46607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-154621" r="0" b="-154621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DAGOpy_2QuU</dc:identifier>
  <dcterms:modified xsi:type="dcterms:W3CDTF">2011-08-01T06:04:30Z</dcterms:modified>
  <cp:revision>1</cp:revision>
  <dc:title>Best Resort in Manali</dc:title>
</cp:coreProperties>
</file>