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League Spartan" charset="1" panose="00000800000000000000"/>
      <p:regular r:id="rId9"/>
    </p:embeddedFont>
    <p:embeddedFont>
      <p:font typeface="Lora" charset="1" panose="00000500000000000000"/>
      <p:regular r:id="rId10"/>
    </p:embeddedFont>
    <p:embeddedFont>
      <p:font typeface="Quando" charset="1" panose="02020603060000060704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https://www.pojfurniture.com/our-showrooms/jamshedpur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jpeg" Type="http://schemas.openxmlformats.org/officeDocument/2006/relationships/image"/><Relationship Id="rId4" Target="../media/image7.jpeg" Type="http://schemas.openxmlformats.org/officeDocument/2006/relationships/image"/><Relationship Id="rId5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../media/image9.jpeg" Type="http://schemas.openxmlformats.org/officeDocument/2006/relationships/image"/><Relationship Id="rId4" Target="../media/image10.jpeg" Type="http://schemas.openxmlformats.org/officeDocument/2006/relationships/image"/><Relationship Id="rId5" Target="../media/image11.jpeg" Type="http://schemas.openxmlformats.org/officeDocument/2006/relationships/image"/><Relationship Id="rId6" Target="../media/image4.png" Type="http://schemas.openxmlformats.org/officeDocument/2006/relationships/image"/><Relationship Id="rId7" Target="../media/image1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DFD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258300"/>
            <a:chOff x="0" y="0"/>
            <a:chExt cx="24384000" cy="123444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3133" r="0" b="3133"/>
            <a:stretch>
              <a:fillRect/>
            </a:stretch>
          </p:blipFill>
          <p:spPr>
            <a:xfrm flipH="false" flipV="false">
              <a:off x="0" y="0"/>
              <a:ext cx="24384000" cy="814493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22436" r="0" b="22436"/>
            <a:stretch>
              <a:fillRect/>
            </a:stretch>
          </p:blipFill>
          <p:spPr>
            <a:xfrm flipH="false" flipV="false">
              <a:off x="0" y="8271933"/>
              <a:ext cx="12128500" cy="4072467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22436" r="0" b="22436"/>
            <a:stretch>
              <a:fillRect/>
            </a:stretch>
          </p:blipFill>
          <p:spPr>
            <a:xfrm flipH="false" flipV="false">
              <a:off x="12255500" y="8271933"/>
              <a:ext cx="12128500" cy="4072467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4323487" y="153729"/>
            <a:ext cx="11292767" cy="963739"/>
            <a:chOff x="0" y="0"/>
            <a:chExt cx="14704883" cy="125493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4704882" cy="1254933"/>
            </a:xfrm>
            <a:custGeom>
              <a:avLst/>
              <a:gdLst/>
              <a:ahLst/>
              <a:cxnLst/>
              <a:rect r="r" b="b" t="t" l="l"/>
              <a:pathLst>
                <a:path h="1254933" w="14704882">
                  <a:moveTo>
                    <a:pt x="0" y="0"/>
                  </a:moveTo>
                  <a:lnTo>
                    <a:pt x="14704882" y="0"/>
                  </a:lnTo>
                  <a:lnTo>
                    <a:pt x="14704882" y="1254933"/>
                  </a:lnTo>
                  <a:lnTo>
                    <a:pt x="0" y="1254933"/>
                  </a:lnTo>
                  <a:close/>
                </a:path>
              </a:pathLst>
            </a:custGeom>
            <a:solidFill>
              <a:srgbClr val="FDFEFD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14704883" cy="12835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380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506938" y="264593"/>
            <a:ext cx="968081" cy="555123"/>
          </a:xfrm>
          <a:custGeom>
            <a:avLst/>
            <a:gdLst/>
            <a:ahLst/>
            <a:cxnLst/>
            <a:rect r="r" b="b" t="t" l="l"/>
            <a:pathLst>
              <a:path h="555123" w="968081">
                <a:moveTo>
                  <a:pt x="0" y="0"/>
                </a:moveTo>
                <a:lnTo>
                  <a:pt x="968081" y="0"/>
                </a:lnTo>
                <a:lnTo>
                  <a:pt x="968081" y="555123"/>
                </a:lnTo>
                <a:lnTo>
                  <a:pt x="0" y="55512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4339533" y="277481"/>
            <a:ext cx="11032075" cy="659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60"/>
              </a:lnSpc>
            </a:pPr>
            <a:r>
              <a:rPr lang="en-US" sz="3000" spc="573" u="sng">
                <a:solidFill>
                  <a:srgbClr val="FE0302"/>
                </a:solidFill>
                <a:latin typeface="League Spartan"/>
                <a:ea typeface="League Spartan"/>
                <a:cs typeface="League Spartan"/>
                <a:sym typeface="League Spartan"/>
                <a:hlinkClick r:id="rId6" tooltip="https://www.pojfurniture.com/our-showrooms/jamshedpur"/>
              </a:rPr>
              <a:t>FURNITURE FRANCHISE IN JHARKHAND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64197" y="8556253"/>
            <a:ext cx="5158636" cy="4234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55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990979" y="9578005"/>
            <a:ext cx="16806441" cy="379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FE0302"/>
                </a:solidFill>
                <a:latin typeface="Lora"/>
                <a:ea typeface="Lora"/>
                <a:cs typeface="Lora"/>
                <a:sym typeface="Lora"/>
              </a:rPr>
              <a:t>Visit - https://www.pojfurniture.com/our-showrooms/jamshedpur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DFD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32110" t="0" r="32110" b="0"/>
            <a:stretch>
              <a:fillRect/>
            </a:stretch>
          </p:blipFill>
          <p:spPr>
            <a:xfrm flipH="false" flipV="false">
              <a:off x="0" y="0"/>
              <a:ext cx="8043333" cy="13716000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32110" t="0" r="32110" b="0"/>
            <a:stretch>
              <a:fillRect/>
            </a:stretch>
          </p:blipFill>
          <p:spPr>
            <a:xfrm flipH="false" flipV="false">
              <a:off x="8170333" y="0"/>
              <a:ext cx="8043333" cy="13716000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30861" t="0" r="30861" b="0"/>
            <a:stretch>
              <a:fillRect/>
            </a:stretch>
          </p:blipFill>
          <p:spPr>
            <a:xfrm flipH="false" flipV="false">
              <a:off x="16340667" y="0"/>
              <a:ext cx="8043333" cy="13716000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506938" y="264593"/>
            <a:ext cx="968081" cy="555123"/>
          </a:xfrm>
          <a:custGeom>
            <a:avLst/>
            <a:gdLst/>
            <a:ahLst/>
            <a:cxnLst/>
            <a:rect r="r" b="b" t="t" l="l"/>
            <a:pathLst>
              <a:path h="555123" w="968081">
                <a:moveTo>
                  <a:pt x="0" y="0"/>
                </a:moveTo>
                <a:lnTo>
                  <a:pt x="968081" y="0"/>
                </a:lnTo>
                <a:lnTo>
                  <a:pt x="968081" y="555123"/>
                </a:lnTo>
                <a:lnTo>
                  <a:pt x="0" y="55512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575025" y="8519650"/>
            <a:ext cx="11137951" cy="1767350"/>
            <a:chOff x="0" y="0"/>
            <a:chExt cx="2933452" cy="46547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933452" cy="465475"/>
            </a:xfrm>
            <a:custGeom>
              <a:avLst/>
              <a:gdLst/>
              <a:ahLst/>
              <a:cxnLst/>
              <a:rect r="r" b="b" t="t" l="l"/>
              <a:pathLst>
                <a:path h="465475" w="2933452">
                  <a:moveTo>
                    <a:pt x="0" y="0"/>
                  </a:moveTo>
                  <a:lnTo>
                    <a:pt x="2933452" y="0"/>
                  </a:lnTo>
                  <a:lnTo>
                    <a:pt x="2933452" y="465475"/>
                  </a:lnTo>
                  <a:lnTo>
                    <a:pt x="0" y="465475"/>
                  </a:lnTo>
                  <a:close/>
                </a:path>
              </a:pathLst>
            </a:custGeom>
            <a:solidFill>
              <a:srgbClr val="FDFEFD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28575"/>
              <a:ext cx="2933452" cy="4940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380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4008311" y="8884314"/>
            <a:ext cx="10271378" cy="10445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C80404"/>
                </a:solidFill>
                <a:latin typeface="Lora"/>
                <a:ea typeface="Lora"/>
                <a:cs typeface="Lora"/>
                <a:sym typeface="Lora"/>
              </a:rPr>
              <a:t>POJ Furniture's Jamshedpur showroom offers a premium range of home and office furniture. POJ Furniture also provides exciting franchise opportunities, allowing entrepreneurs to partner with a trusted brand in the furniture industry.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E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90979" y="2244441"/>
            <a:ext cx="6585192" cy="6638491"/>
            <a:chOff x="0" y="0"/>
            <a:chExt cx="8780255" cy="8851321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23101" t="0" r="23101" b="0"/>
            <a:stretch>
              <a:fillRect/>
            </a:stretch>
          </p:blipFill>
          <p:spPr>
            <a:xfrm flipH="false" flipV="false">
              <a:off x="0" y="0"/>
              <a:ext cx="8780255" cy="5816214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4613" t="0" r="4613" b="0"/>
            <a:stretch>
              <a:fillRect/>
            </a:stretch>
          </p:blipFill>
          <p:spPr>
            <a:xfrm flipH="false" flipV="false">
              <a:off x="0" y="5943214"/>
              <a:ext cx="4326628" cy="2908107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4613" t="0" r="4613" b="0"/>
            <a:stretch>
              <a:fillRect/>
            </a:stretch>
          </p:blipFill>
          <p:spPr>
            <a:xfrm flipH="false" flipV="false">
              <a:off x="4453628" y="5943214"/>
              <a:ext cx="4326628" cy="2908107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12457662" y="2114968"/>
            <a:ext cx="4801638" cy="6661936"/>
            <a:chOff x="0" y="0"/>
            <a:chExt cx="6402184" cy="8882581"/>
          </a:xfrm>
        </p:grpSpPr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5"/>
            <a:srcRect l="29491" t="0" r="29491" b="0"/>
            <a:stretch>
              <a:fillRect/>
            </a:stretch>
          </p:blipFill>
          <p:spPr>
            <a:xfrm flipH="false" flipV="false">
              <a:off x="0" y="0"/>
              <a:ext cx="6402184" cy="8882581"/>
            </a:xfrm>
            <a:prstGeom prst="rect">
              <a:avLst/>
            </a:prstGeom>
          </p:spPr>
        </p:pic>
      </p:grpSp>
      <p:grpSp>
        <p:nvGrpSpPr>
          <p:cNvPr name="Group 8" id="8"/>
          <p:cNvGrpSpPr/>
          <p:nvPr/>
        </p:nvGrpSpPr>
        <p:grpSpPr>
          <a:xfrm rot="0">
            <a:off x="1028700" y="1044687"/>
            <a:ext cx="16230600" cy="701184"/>
            <a:chOff x="0" y="0"/>
            <a:chExt cx="21134684" cy="91304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134684" cy="913047"/>
            </a:xfrm>
            <a:custGeom>
              <a:avLst/>
              <a:gdLst/>
              <a:ahLst/>
              <a:cxnLst/>
              <a:rect r="r" b="b" t="t" l="l"/>
              <a:pathLst>
                <a:path h="913047" w="21134684">
                  <a:moveTo>
                    <a:pt x="0" y="0"/>
                  </a:moveTo>
                  <a:lnTo>
                    <a:pt x="21134684" y="0"/>
                  </a:lnTo>
                  <a:lnTo>
                    <a:pt x="21134684" y="913047"/>
                  </a:lnTo>
                  <a:lnTo>
                    <a:pt x="0" y="913047"/>
                  </a:lnTo>
                  <a:close/>
                </a:path>
              </a:pathLst>
            </a:custGeom>
            <a:solidFill>
              <a:srgbClr val="FDFEFD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21134684" cy="94162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380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11" id="11"/>
          <p:cNvSpPr/>
          <p:nvPr/>
        </p:nvSpPr>
        <p:spPr>
          <a:xfrm>
            <a:off x="1028700" y="9135344"/>
            <a:ext cx="16230600" cy="0"/>
          </a:xfrm>
          <a:prstGeom prst="line">
            <a:avLst/>
          </a:prstGeom>
          <a:ln cap="flat" w="9525">
            <a:solidFill>
              <a:srgbClr val="FE0302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2" id="12"/>
          <p:cNvSpPr/>
          <p:nvPr/>
        </p:nvSpPr>
        <p:spPr>
          <a:xfrm rot="0">
            <a:off x="1028700" y="1751200"/>
            <a:ext cx="16230600" cy="0"/>
          </a:xfrm>
          <a:prstGeom prst="line">
            <a:avLst/>
          </a:prstGeom>
          <a:ln cap="flat" w="9525">
            <a:solidFill>
              <a:srgbClr val="FE0302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3" id="13"/>
          <p:cNvSpPr/>
          <p:nvPr/>
        </p:nvSpPr>
        <p:spPr>
          <a:xfrm rot="0">
            <a:off x="1028700" y="1028700"/>
            <a:ext cx="16230600" cy="0"/>
          </a:xfrm>
          <a:prstGeom prst="line">
            <a:avLst/>
          </a:prstGeom>
          <a:ln cap="flat" w="9525">
            <a:solidFill>
              <a:srgbClr val="FE0302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506938" y="264593"/>
            <a:ext cx="968081" cy="555123"/>
          </a:xfrm>
          <a:custGeom>
            <a:avLst/>
            <a:gdLst/>
            <a:ahLst/>
            <a:cxnLst/>
            <a:rect r="r" b="b" t="t" l="l"/>
            <a:pathLst>
              <a:path h="555123" w="968081">
                <a:moveTo>
                  <a:pt x="0" y="0"/>
                </a:moveTo>
                <a:lnTo>
                  <a:pt x="968081" y="0"/>
                </a:lnTo>
                <a:lnTo>
                  <a:pt x="968081" y="555123"/>
                </a:lnTo>
                <a:lnTo>
                  <a:pt x="0" y="55512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15" id="15"/>
          <p:cNvGrpSpPr/>
          <p:nvPr/>
        </p:nvGrpSpPr>
        <p:grpSpPr>
          <a:xfrm rot="0">
            <a:off x="8170910" y="2295591"/>
            <a:ext cx="3692011" cy="3268095"/>
            <a:chOff x="0" y="0"/>
            <a:chExt cx="571989" cy="50631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571989" cy="506314"/>
            </a:xfrm>
            <a:custGeom>
              <a:avLst/>
              <a:gdLst/>
              <a:ahLst/>
              <a:cxnLst/>
              <a:rect r="r" b="b" t="t" l="l"/>
              <a:pathLst>
                <a:path h="506314" w="571989">
                  <a:moveTo>
                    <a:pt x="0" y="0"/>
                  </a:moveTo>
                  <a:lnTo>
                    <a:pt x="571989" y="0"/>
                  </a:lnTo>
                  <a:lnTo>
                    <a:pt x="571989" y="506314"/>
                  </a:lnTo>
                  <a:lnTo>
                    <a:pt x="0" y="506314"/>
                  </a:lnTo>
                  <a:close/>
                </a:path>
              </a:pathLst>
            </a:custGeom>
            <a:blipFill>
              <a:blip r:embed="rId7"/>
              <a:stretch>
                <a:fillRect l="-22541" t="0" r="-22541" b="0"/>
              </a:stretch>
            </a:blip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7827943" y="6306636"/>
            <a:ext cx="4377947" cy="19950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10"/>
              </a:lnSpc>
            </a:pPr>
            <a:r>
              <a:rPr lang="en-US" sz="8183">
                <a:solidFill>
                  <a:srgbClr val="C80404"/>
                </a:solidFill>
                <a:latin typeface="Quando"/>
                <a:ea typeface="Quando"/>
                <a:cs typeface="Quando"/>
                <a:sym typeface="Quando"/>
              </a:rPr>
              <a:t>Thank </a:t>
            </a:r>
          </a:p>
          <a:p>
            <a:pPr algn="ctr">
              <a:lnSpc>
                <a:spcPts val="7610"/>
              </a:lnSpc>
            </a:pPr>
            <a:r>
              <a:rPr lang="en-US" sz="8183">
                <a:solidFill>
                  <a:srgbClr val="C80404"/>
                </a:solidFill>
                <a:latin typeface="Quando"/>
                <a:ea typeface="Quando"/>
                <a:cs typeface="Quando"/>
                <a:sym typeface="Quando"/>
              </a:rPr>
              <a:t>You 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6757855" y="893333"/>
            <a:ext cx="5882594" cy="7657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20"/>
              </a:lnSpc>
            </a:pPr>
            <a:r>
              <a:rPr lang="en-US" sz="3500" spc="668">
                <a:solidFill>
                  <a:srgbClr val="FE030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POJ FURNITURE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414824" y="9340132"/>
            <a:ext cx="10568732" cy="4387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600">
                <a:solidFill>
                  <a:srgbClr val="FE0302"/>
                </a:solidFill>
                <a:latin typeface="Lora"/>
                <a:ea typeface="Lora"/>
                <a:cs typeface="Lora"/>
                <a:sym typeface="Lora"/>
              </a:rPr>
              <a:t>Visit - https://www.pojfurniture.com/our-showrooms/jamshedpur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DAGPCKn-o-M</dc:identifier>
  <dcterms:modified xsi:type="dcterms:W3CDTF">2011-08-01T06:04:30Z</dcterms:modified>
  <cp:revision>1</cp:revision>
  <dc:title>Furniture Franchise in Jharkhand</dc:title>
</cp:coreProperties>
</file>