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2192000" cy="6858000"/>
  <p:notesSz cx="6858000" cy="9144000"/>
  <p:embeddedFontLst>
    <p:embeddedFont>
      <p:font typeface="Berkshire Swash" charset="1" panose="02000505000000020003"/>
      <p:regular r:id="rId10"/>
    </p:embeddedFont>
    <p:embeddedFont>
      <p:font typeface="Brittany" charset="1" panose="00000000000000000000"/>
      <p:regular r:id="rId11"/>
    </p:embeddedFont>
    <p:embeddedFont>
      <p:font typeface="Poppins Bold" charset="1" panose="00000800000000000000"/>
      <p:regular r:id="rId12"/>
    </p:embeddedFont>
    <p:embeddedFont>
      <p:font typeface="Poppins Bold Italics" charset="1" panose="00000800000000000000"/>
      <p:regular r:id="rId13"/>
    </p:embeddedFont>
    <p:embeddedFont>
      <p:font typeface="Canva Sans" charset="1" panose="020B0503030501040103"/>
      <p:regular r:id="rId14"/>
    </p:embeddedFont>
    <p:embeddedFont>
      <p:font typeface="TT Berlinerins" charset="1" panose="02000506040000020004"/>
      <p:regular r:id="rId15"/>
    </p:embeddedFont>
    <p:embeddedFont>
      <p:font typeface="Arvo" charset="1" panose="02000000000000000000"/>
      <p:regular r:id="rId16"/>
    </p:embeddedFont>
    <p:embeddedFont>
      <p:font typeface="Alice" charset="1" panose="0000050000000000000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jpe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10.jpeg" Type="http://schemas.openxmlformats.org/officeDocument/2006/relationships/image"/><Relationship Id="rId4" Target="../media/image4.png" Type="http://schemas.openxmlformats.org/officeDocument/2006/relationships/image"/><Relationship Id="rId5" Target="../media/image5.svg" Type="http://schemas.openxmlformats.org/officeDocument/2006/relationships/image"/><Relationship Id="rId6" Target="../media/image8.png" Type="http://schemas.openxmlformats.org/officeDocument/2006/relationships/image"/><Relationship Id="rId7" Target="../media/image9.svg" Type="http://schemas.openxmlformats.org/officeDocument/2006/relationships/image"/><Relationship Id="rId8"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4.png" Type="http://schemas.openxmlformats.org/officeDocument/2006/relationships/image"/><Relationship Id="rId4" Target="../media/image5.svg" Type="http://schemas.openxmlformats.org/officeDocument/2006/relationships/image"/><Relationship Id="rId5" Target="../media/image6.png" Type="http://schemas.openxmlformats.org/officeDocument/2006/relationships/image"/><Relationship Id="rId6" Target="../media/image12.jpeg" Type="http://schemas.openxmlformats.org/officeDocument/2006/relationships/image"/><Relationship Id="rId7" Target="../media/image8.png" Type="http://schemas.openxmlformats.org/officeDocument/2006/relationships/image"/><Relationship Id="rId8" Target="../media/image9.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7.jpeg" Type="http://schemas.openxmlformats.org/officeDocument/2006/relationships/image"/><Relationship Id="rId11" Target="../media/image8.png" Type="http://schemas.openxmlformats.org/officeDocument/2006/relationships/image"/><Relationship Id="rId12" Target="../media/image9.svg" Type="http://schemas.openxmlformats.org/officeDocument/2006/relationships/image"/><Relationship Id="rId2" Target="../media/image1.jpeg" Type="http://schemas.openxmlformats.org/officeDocument/2006/relationships/image"/><Relationship Id="rId3" Target="../media/image4.png" Type="http://schemas.openxmlformats.org/officeDocument/2006/relationships/image"/><Relationship Id="rId4" Target="../media/image5.svg" Type="http://schemas.openxmlformats.org/officeDocument/2006/relationships/image"/><Relationship Id="rId5" Target="../media/image6.png" Type="http://schemas.openxmlformats.org/officeDocument/2006/relationships/image"/><Relationship Id="rId6" Target="../media/image13.png" Type="http://schemas.openxmlformats.org/officeDocument/2006/relationships/image"/><Relationship Id="rId7" Target="../media/image14.svg" Type="http://schemas.openxmlformats.org/officeDocument/2006/relationships/image"/><Relationship Id="rId8" Target="../media/image15.png" Type="http://schemas.openxmlformats.org/officeDocument/2006/relationships/image"/><Relationship Id="rId9" Target="../media/image16.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sp>
        <p:nvSpPr>
          <p:cNvPr name="Freeform 3" id="3"/>
          <p:cNvSpPr/>
          <p:nvPr/>
        </p:nvSpPr>
        <p:spPr>
          <a:xfrm flipH="false" flipV="false" rot="0">
            <a:off x="144517" y="3903682"/>
            <a:ext cx="6661081" cy="1581900"/>
          </a:xfrm>
          <a:custGeom>
            <a:avLst/>
            <a:gdLst/>
            <a:ahLst/>
            <a:cxnLst/>
            <a:rect r="r" b="b" t="t" l="l"/>
            <a:pathLst>
              <a:path h="1581900" w="6661081">
                <a:moveTo>
                  <a:pt x="0" y="0"/>
                </a:moveTo>
                <a:lnTo>
                  <a:pt x="6661082" y="0"/>
                </a:lnTo>
                <a:lnTo>
                  <a:pt x="6661082" y="1581900"/>
                </a:lnTo>
                <a:lnTo>
                  <a:pt x="0" y="15819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749842" y="5367789"/>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7"/>
            <a:stretch>
              <a:fillRect l="0" t="0" r="0" b="0"/>
            </a:stretch>
          </a:blipFill>
        </p:spPr>
      </p:sp>
      <p:sp>
        <p:nvSpPr>
          <p:cNvPr name="TextBox 6" id="6"/>
          <p:cNvSpPr txBox="true"/>
          <p:nvPr/>
        </p:nvSpPr>
        <p:spPr>
          <a:xfrm rot="0">
            <a:off x="408179" y="2302501"/>
            <a:ext cx="6511591" cy="1560138"/>
          </a:xfrm>
          <a:prstGeom prst="rect">
            <a:avLst/>
          </a:prstGeom>
        </p:spPr>
        <p:txBody>
          <a:bodyPr anchor="t" rtlCol="false" tIns="0" lIns="0" bIns="0" rIns="0">
            <a:spAutoFit/>
          </a:bodyPr>
          <a:lstStyle/>
          <a:p>
            <a:pPr algn="ctr">
              <a:lnSpc>
                <a:spcPts val="6278"/>
              </a:lnSpc>
            </a:pPr>
            <a:r>
              <a:rPr lang="en-US" sz="4484">
                <a:solidFill>
                  <a:srgbClr val="4E1B1B"/>
                </a:solidFill>
                <a:latin typeface="Berkshire Swash"/>
                <a:ea typeface="Berkshire Swash"/>
                <a:cs typeface="Berkshire Swash"/>
                <a:sym typeface="Berkshire Swash"/>
              </a:rPr>
              <a:t>Affordable Jodhpur Family Tour Packages</a:t>
            </a:r>
          </a:p>
        </p:txBody>
      </p:sp>
      <p:grpSp>
        <p:nvGrpSpPr>
          <p:cNvPr name="Group 7" id="7"/>
          <p:cNvGrpSpPr/>
          <p:nvPr/>
        </p:nvGrpSpPr>
        <p:grpSpPr>
          <a:xfrm rot="0">
            <a:off x="7448414" y="16014"/>
            <a:ext cx="4743586" cy="6858000"/>
            <a:chOff x="0" y="0"/>
            <a:chExt cx="1102358" cy="1593725"/>
          </a:xfrm>
        </p:grpSpPr>
        <p:sp>
          <p:nvSpPr>
            <p:cNvPr name="Freeform 8" id="8"/>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8"/>
              <a:stretch>
                <a:fillRect l="-79084" t="0" r="-79084" b="0"/>
              </a:stretch>
            </a:blipFill>
          </p:spPr>
        </p:sp>
      </p:grpSp>
      <p:sp>
        <p:nvSpPr>
          <p:cNvPr name="Freeform 9" id="9"/>
          <p:cNvSpPr/>
          <p:nvPr/>
        </p:nvSpPr>
        <p:spPr>
          <a:xfrm flipH="true" flipV="false" rot="-449556">
            <a:off x="5630124" y="689944"/>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0" id="10"/>
          <p:cNvSpPr txBox="true"/>
          <p:nvPr/>
        </p:nvSpPr>
        <p:spPr>
          <a:xfrm rot="0">
            <a:off x="1721394" y="1073817"/>
            <a:ext cx="3507328" cy="754908"/>
          </a:xfrm>
          <a:prstGeom prst="rect">
            <a:avLst/>
          </a:prstGeom>
        </p:spPr>
        <p:txBody>
          <a:bodyPr anchor="t" rtlCol="false" tIns="0" lIns="0" bIns="0" rIns="0">
            <a:spAutoFit/>
          </a:bodyPr>
          <a:lstStyle/>
          <a:p>
            <a:pPr algn="ctr">
              <a:lnSpc>
                <a:spcPts val="6165"/>
              </a:lnSpc>
            </a:pPr>
            <a:r>
              <a:rPr lang="en-US" sz="4404">
                <a:solidFill>
                  <a:srgbClr val="4E1B1B"/>
                </a:solidFill>
                <a:latin typeface="Brittany"/>
                <a:ea typeface="Brittany"/>
                <a:cs typeface="Brittany"/>
                <a:sym typeface="Brittany"/>
              </a:rPr>
              <a:t>My </a:t>
            </a:r>
          </a:p>
        </p:txBody>
      </p:sp>
      <p:sp>
        <p:nvSpPr>
          <p:cNvPr name="TextBox 11" id="11"/>
          <p:cNvSpPr txBox="true"/>
          <p:nvPr/>
        </p:nvSpPr>
        <p:spPr>
          <a:xfrm rot="0">
            <a:off x="1202751" y="4478414"/>
            <a:ext cx="4544614" cy="375285"/>
          </a:xfrm>
          <a:prstGeom prst="rect">
            <a:avLst/>
          </a:prstGeom>
        </p:spPr>
        <p:txBody>
          <a:bodyPr anchor="t" rtlCol="false" tIns="0" lIns="0" bIns="0" rIns="0">
            <a:spAutoFit/>
          </a:bodyPr>
          <a:lstStyle/>
          <a:p>
            <a:pPr algn="ctr">
              <a:lnSpc>
                <a:spcPts val="2940"/>
              </a:lnSpc>
              <a:spcBef>
                <a:spcPct val="0"/>
              </a:spcBef>
            </a:pPr>
            <a:r>
              <a:rPr lang="en-US" b="true" sz="2100">
                <a:solidFill>
                  <a:srgbClr val="4E1B1B"/>
                </a:solidFill>
                <a:latin typeface="Poppins Bold"/>
                <a:ea typeface="Poppins Bold"/>
                <a:cs typeface="Poppins Bold"/>
                <a:sym typeface="Poppins Bold"/>
              </a:rPr>
              <a:t>5 PLACE TO VISIT IN JODHPUR</a:t>
            </a:r>
          </a:p>
        </p:txBody>
      </p:sp>
      <p:sp>
        <p:nvSpPr>
          <p:cNvPr name="TextBox 12" id="12"/>
          <p:cNvSpPr txBox="true"/>
          <p:nvPr/>
        </p:nvSpPr>
        <p:spPr>
          <a:xfrm rot="0">
            <a:off x="1202751" y="5310639"/>
            <a:ext cx="4544614" cy="325755"/>
          </a:xfrm>
          <a:prstGeom prst="rect">
            <a:avLst/>
          </a:prstGeom>
        </p:spPr>
        <p:txBody>
          <a:bodyPr anchor="t" rtlCol="false" tIns="0" lIns="0" bIns="0" rIns="0">
            <a:spAutoFit/>
          </a:bodyPr>
          <a:lstStyle/>
          <a:p>
            <a:pPr algn="ctr">
              <a:lnSpc>
                <a:spcPts val="2520"/>
              </a:lnSpc>
              <a:spcBef>
                <a:spcPct val="0"/>
              </a:spcBef>
            </a:pPr>
            <a:r>
              <a:rPr lang="en-US" b="true" sz="1800" i="true">
                <a:solidFill>
                  <a:srgbClr val="4E1B1B"/>
                </a:solidFill>
                <a:latin typeface="Poppins Bold Italics"/>
                <a:ea typeface="Poppins Bold Italics"/>
                <a:cs typeface="Poppins Bold Italics"/>
                <a:sym typeface="Poppins Bold Italics"/>
              </a:rPr>
              <a:t>HOLIDAYS BOOKING INDIA </a:t>
            </a:r>
          </a:p>
        </p:txBody>
      </p:sp>
      <p:sp>
        <p:nvSpPr>
          <p:cNvPr name="TextBox 13" id="13"/>
          <p:cNvSpPr txBox="true"/>
          <p:nvPr/>
        </p:nvSpPr>
        <p:spPr>
          <a:xfrm rot="0">
            <a:off x="750110" y="5908040"/>
            <a:ext cx="6154192"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https://www.holidaysbookingindia.com/tour-packages/jodhpur</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grpSp>
        <p:nvGrpSpPr>
          <p:cNvPr name="Group 3" id="3"/>
          <p:cNvGrpSpPr/>
          <p:nvPr/>
        </p:nvGrpSpPr>
        <p:grpSpPr>
          <a:xfrm rot="0">
            <a:off x="7448414" y="0"/>
            <a:ext cx="4743586" cy="6858000"/>
            <a:chOff x="0" y="0"/>
            <a:chExt cx="1102358" cy="1593725"/>
          </a:xfrm>
        </p:grpSpPr>
        <p:sp>
          <p:nvSpPr>
            <p:cNvPr name="Freeform 4" id="4"/>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3"/>
              <a:stretch>
                <a:fillRect l="-63837" t="0" r="-63837" b="0"/>
              </a:stretch>
            </a:blipFill>
          </p:spPr>
        </p:sp>
      </p:grpSp>
      <p:sp>
        <p:nvSpPr>
          <p:cNvPr name="Freeform 5" id="5"/>
          <p:cNvSpPr/>
          <p:nvPr/>
        </p:nvSpPr>
        <p:spPr>
          <a:xfrm flipH="false" flipV="false" rot="0">
            <a:off x="7159833" y="6172200"/>
            <a:ext cx="1921827" cy="1918333"/>
          </a:xfrm>
          <a:custGeom>
            <a:avLst/>
            <a:gdLst/>
            <a:ahLst/>
            <a:cxnLst/>
            <a:rect r="r" b="b" t="t" l="l"/>
            <a:pathLst>
              <a:path h="1918333" w="1921827">
                <a:moveTo>
                  <a:pt x="0" y="0"/>
                </a:moveTo>
                <a:lnTo>
                  <a:pt x="1921826" y="0"/>
                </a:lnTo>
                <a:lnTo>
                  <a:pt x="1921826" y="1918333"/>
                </a:lnTo>
                <a:lnTo>
                  <a:pt x="0" y="191833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0" y="99492"/>
            <a:ext cx="2463794" cy="968954"/>
          </a:xfrm>
          <a:custGeom>
            <a:avLst/>
            <a:gdLst/>
            <a:ahLst/>
            <a:cxnLst/>
            <a:rect r="r" b="b" t="t" l="l"/>
            <a:pathLst>
              <a:path h="968954" w="2463794">
                <a:moveTo>
                  <a:pt x="0" y="0"/>
                </a:moveTo>
                <a:lnTo>
                  <a:pt x="2463794" y="0"/>
                </a:lnTo>
                <a:lnTo>
                  <a:pt x="2463794" y="968954"/>
                </a:lnTo>
                <a:lnTo>
                  <a:pt x="0" y="968954"/>
                </a:lnTo>
                <a:lnTo>
                  <a:pt x="0" y="0"/>
                </a:lnTo>
                <a:close/>
              </a:path>
            </a:pathLst>
          </a:custGeom>
          <a:blipFill>
            <a:blip r:embed="rId8"/>
            <a:stretch>
              <a:fillRect l="0" t="0" r="0" b="0"/>
            </a:stretch>
          </a:blipFill>
        </p:spPr>
      </p:sp>
      <p:sp>
        <p:nvSpPr>
          <p:cNvPr name="TextBox 9" id="9"/>
          <p:cNvSpPr txBox="true"/>
          <p:nvPr/>
        </p:nvSpPr>
        <p:spPr>
          <a:xfrm rot="0">
            <a:off x="334231" y="1103710"/>
            <a:ext cx="6248650" cy="1677499"/>
          </a:xfrm>
          <a:prstGeom prst="rect">
            <a:avLst/>
          </a:prstGeom>
        </p:spPr>
        <p:txBody>
          <a:bodyPr anchor="t" rtlCol="false" tIns="0" lIns="0" bIns="0" rIns="0">
            <a:spAutoFit/>
          </a:bodyPr>
          <a:lstStyle/>
          <a:p>
            <a:pPr algn="l">
              <a:lnSpc>
                <a:spcPts val="6764"/>
              </a:lnSpc>
              <a:spcBef>
                <a:spcPct val="0"/>
              </a:spcBef>
            </a:pPr>
            <a:r>
              <a:rPr lang="en-US" sz="4831">
                <a:solidFill>
                  <a:srgbClr val="4E1B1B"/>
                </a:solidFill>
                <a:latin typeface="TT Berlinerins"/>
                <a:ea typeface="TT Berlinerins"/>
                <a:cs typeface="TT Berlinerins"/>
                <a:sym typeface="TT Berlinerins"/>
              </a:rPr>
              <a:t>AFFORDABLE JODHPUR FAMILY TOUR PACKAGES</a:t>
            </a:r>
          </a:p>
        </p:txBody>
      </p:sp>
      <p:sp>
        <p:nvSpPr>
          <p:cNvPr name="TextBox 10" id="10"/>
          <p:cNvSpPr txBox="true"/>
          <p:nvPr/>
        </p:nvSpPr>
        <p:spPr>
          <a:xfrm rot="0">
            <a:off x="334231" y="2974264"/>
            <a:ext cx="6654151" cy="3520967"/>
          </a:xfrm>
          <a:prstGeom prst="rect">
            <a:avLst/>
          </a:prstGeom>
        </p:spPr>
        <p:txBody>
          <a:bodyPr anchor="t" rtlCol="false" tIns="0" lIns="0" bIns="0" rIns="0">
            <a:spAutoFit/>
          </a:bodyPr>
          <a:lstStyle/>
          <a:p>
            <a:pPr algn="just">
              <a:lnSpc>
                <a:spcPts val="2805"/>
              </a:lnSpc>
            </a:pPr>
            <a:r>
              <a:rPr lang="en-US" sz="2004">
                <a:solidFill>
                  <a:srgbClr val="000000"/>
                </a:solidFill>
                <a:latin typeface="Arvo"/>
                <a:ea typeface="Arvo"/>
                <a:cs typeface="Arvo"/>
                <a:sym typeface="Arvo"/>
              </a:rPr>
              <a:t>Explore Jodhpur with Affordable Jodhpur Family Tour Packages from Holidays Booking India. Discover majestic forts, vibrant markets, and rich heritage without exceeding your budget. Our customized packages include comfortable stays, guided tours, and seamless travel experiences. Enjoy a memorable family getaway in the Blue City with us. Book now for an unforgettable Rajasthan adventure!</a:t>
            </a:r>
          </a:p>
          <a:p>
            <a:pPr algn="just">
              <a:lnSpc>
                <a:spcPts val="2805"/>
              </a:lnSpc>
            </a:pPr>
          </a:p>
          <a:p>
            <a:pPr algn="just">
              <a:lnSpc>
                <a:spcPts val="2805"/>
              </a:lnSpc>
              <a:spcBef>
                <a:spcPct val="0"/>
              </a:spcBef>
            </a:pPr>
          </a:p>
        </p:txBody>
      </p:sp>
      <p:sp>
        <p:nvSpPr>
          <p:cNvPr name="TextBox 11" id="11"/>
          <p:cNvSpPr txBox="true"/>
          <p:nvPr/>
        </p:nvSpPr>
        <p:spPr>
          <a:xfrm rot="0">
            <a:off x="685800" y="6025833"/>
            <a:ext cx="6154192"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https://www.holidaysbookingindia.com/tour-packages/jodhpur</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sp>
        <p:nvSpPr>
          <p:cNvPr name="Freeform 3" id="3"/>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0" y="0"/>
            <a:ext cx="2131463" cy="838256"/>
          </a:xfrm>
          <a:custGeom>
            <a:avLst/>
            <a:gdLst/>
            <a:ahLst/>
            <a:cxnLst/>
            <a:rect r="r" b="b" t="t" l="l"/>
            <a:pathLst>
              <a:path h="838256" w="2131463">
                <a:moveTo>
                  <a:pt x="0" y="0"/>
                </a:moveTo>
                <a:lnTo>
                  <a:pt x="2131463" y="0"/>
                </a:lnTo>
                <a:lnTo>
                  <a:pt x="2131463" y="838256"/>
                </a:lnTo>
                <a:lnTo>
                  <a:pt x="0" y="838256"/>
                </a:lnTo>
                <a:lnTo>
                  <a:pt x="0" y="0"/>
                </a:lnTo>
                <a:close/>
              </a:path>
            </a:pathLst>
          </a:custGeom>
          <a:blipFill>
            <a:blip r:embed="rId5"/>
            <a:stretch>
              <a:fillRect l="0" t="0" r="0" b="0"/>
            </a:stretch>
          </a:blipFill>
        </p:spPr>
      </p:sp>
      <p:sp>
        <p:nvSpPr>
          <p:cNvPr name="Freeform 5" id="5"/>
          <p:cNvSpPr/>
          <p:nvPr/>
        </p:nvSpPr>
        <p:spPr>
          <a:xfrm flipH="false" flipV="false" rot="0">
            <a:off x="6937741" y="5005838"/>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377386" y="1872383"/>
            <a:ext cx="7225918" cy="3037033"/>
          </a:xfrm>
          <a:prstGeom prst="rect">
            <a:avLst/>
          </a:prstGeom>
        </p:spPr>
        <p:txBody>
          <a:bodyPr anchor="t" rtlCol="false" tIns="0" lIns="0" bIns="0" rIns="0">
            <a:spAutoFit/>
          </a:bodyPr>
          <a:lstStyle/>
          <a:p>
            <a:pPr algn="l" marL="740915" indent="-370458" lvl="1">
              <a:lnSpc>
                <a:spcPts val="4804"/>
              </a:lnSpc>
              <a:buFont typeface="Arial"/>
              <a:buChar char="•"/>
            </a:pPr>
            <a:r>
              <a:rPr lang="en-US" sz="3431">
                <a:solidFill>
                  <a:srgbClr val="4E1B1B"/>
                </a:solidFill>
                <a:latin typeface="Alice"/>
                <a:ea typeface="Alice"/>
                <a:cs typeface="Alice"/>
                <a:sym typeface="Alice"/>
              </a:rPr>
              <a:t>Mehrangarh Fort</a:t>
            </a:r>
          </a:p>
          <a:p>
            <a:pPr algn="l" marL="740915" indent="-370458" lvl="1">
              <a:lnSpc>
                <a:spcPts val="4804"/>
              </a:lnSpc>
              <a:buFont typeface="Arial"/>
              <a:buChar char="•"/>
            </a:pPr>
            <a:r>
              <a:rPr lang="en-US" sz="3431">
                <a:solidFill>
                  <a:srgbClr val="4E1B1B"/>
                </a:solidFill>
                <a:latin typeface="Alice"/>
                <a:ea typeface="Alice"/>
                <a:cs typeface="Alice"/>
                <a:sym typeface="Alice"/>
              </a:rPr>
              <a:t>Umaid Bhawan Palace</a:t>
            </a:r>
          </a:p>
          <a:p>
            <a:pPr algn="l" marL="740915" indent="-370458" lvl="1">
              <a:lnSpc>
                <a:spcPts val="4804"/>
              </a:lnSpc>
              <a:buFont typeface="Arial"/>
              <a:buChar char="•"/>
            </a:pPr>
            <a:r>
              <a:rPr lang="en-US" sz="3431">
                <a:solidFill>
                  <a:srgbClr val="4E1B1B"/>
                </a:solidFill>
                <a:latin typeface="Alice"/>
                <a:ea typeface="Alice"/>
                <a:cs typeface="Alice"/>
                <a:sym typeface="Alice"/>
              </a:rPr>
              <a:t>Jaswant Thada</a:t>
            </a:r>
          </a:p>
          <a:p>
            <a:pPr algn="l" marL="740915" indent="-370458" lvl="1">
              <a:lnSpc>
                <a:spcPts val="4804"/>
              </a:lnSpc>
              <a:buFont typeface="Arial"/>
              <a:buChar char="•"/>
            </a:pPr>
            <a:r>
              <a:rPr lang="en-US" sz="3431">
                <a:solidFill>
                  <a:srgbClr val="4E1B1B"/>
                </a:solidFill>
                <a:latin typeface="Alice"/>
                <a:ea typeface="Alice"/>
                <a:cs typeface="Alice"/>
                <a:sym typeface="Alice"/>
              </a:rPr>
              <a:t>Ghanta Ghar</a:t>
            </a:r>
          </a:p>
          <a:p>
            <a:pPr algn="l" marL="740915" indent="-370458" lvl="1">
              <a:lnSpc>
                <a:spcPts val="4804"/>
              </a:lnSpc>
              <a:buFont typeface="Arial"/>
              <a:buChar char="•"/>
            </a:pPr>
            <a:r>
              <a:rPr lang="en-US" sz="3431">
                <a:solidFill>
                  <a:srgbClr val="4E1B1B"/>
                </a:solidFill>
                <a:latin typeface="Alice"/>
                <a:ea typeface="Alice"/>
                <a:cs typeface="Alice"/>
                <a:sym typeface="Alice"/>
              </a:rPr>
              <a:t>Rao Jodha Desert Rock Park</a:t>
            </a:r>
          </a:p>
        </p:txBody>
      </p:sp>
      <p:grpSp>
        <p:nvGrpSpPr>
          <p:cNvPr name="Group 7" id="7"/>
          <p:cNvGrpSpPr/>
          <p:nvPr/>
        </p:nvGrpSpPr>
        <p:grpSpPr>
          <a:xfrm rot="0">
            <a:off x="7448414" y="0"/>
            <a:ext cx="4743586" cy="6858000"/>
            <a:chOff x="0" y="0"/>
            <a:chExt cx="1102358" cy="1593725"/>
          </a:xfrm>
        </p:grpSpPr>
        <p:sp>
          <p:nvSpPr>
            <p:cNvPr name="Freeform 8" id="8"/>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6"/>
              <a:stretch>
                <a:fillRect l="-58702" t="0" r="-58702" b="0"/>
              </a:stretch>
            </a:blipFill>
          </p:spPr>
        </p:sp>
      </p:grpSp>
      <p:sp>
        <p:nvSpPr>
          <p:cNvPr name="Freeform 9" id="9"/>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0" id="10"/>
          <p:cNvSpPr txBox="true"/>
          <p:nvPr/>
        </p:nvSpPr>
        <p:spPr>
          <a:xfrm rot="0">
            <a:off x="693796" y="6348863"/>
            <a:ext cx="6154192"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https://www.holidaysbookingindia.com/tour-packages/jodhpur</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2192000" cy="6858000"/>
          </a:xfrm>
          <a:custGeom>
            <a:avLst/>
            <a:gdLst/>
            <a:ahLst/>
            <a:cxnLst/>
            <a:rect r="r" b="b" t="t" l="l"/>
            <a:pathLst>
              <a:path h="6858000" w="12192000">
                <a:moveTo>
                  <a:pt x="0" y="0"/>
                </a:moveTo>
                <a:lnTo>
                  <a:pt x="12192000" y="0"/>
                </a:lnTo>
                <a:lnTo>
                  <a:pt x="12192000" y="6858000"/>
                </a:lnTo>
                <a:lnTo>
                  <a:pt x="0" y="6858000"/>
                </a:lnTo>
                <a:lnTo>
                  <a:pt x="0" y="0"/>
                </a:lnTo>
                <a:close/>
              </a:path>
            </a:pathLst>
          </a:custGeom>
          <a:blipFill>
            <a:blip r:embed="rId2"/>
            <a:stretch>
              <a:fillRect l="0" t="-11666" r="0" b="-11666"/>
            </a:stretch>
          </a:blipFill>
        </p:spPr>
      </p:sp>
      <p:sp>
        <p:nvSpPr>
          <p:cNvPr name="Freeform 3" id="3"/>
          <p:cNvSpPr/>
          <p:nvPr/>
        </p:nvSpPr>
        <p:spPr>
          <a:xfrm flipH="false" flipV="false" rot="0">
            <a:off x="-1941142" y="5365487"/>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5"/>
            <a:stretch>
              <a:fillRect l="0" t="0" r="0" b="0"/>
            </a:stretch>
          </a:blipFill>
        </p:spPr>
      </p:sp>
      <p:sp>
        <p:nvSpPr>
          <p:cNvPr name="Freeform 5" id="5"/>
          <p:cNvSpPr/>
          <p:nvPr/>
        </p:nvSpPr>
        <p:spPr>
          <a:xfrm flipH="false" flipV="false" rot="0">
            <a:off x="144517" y="3400121"/>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44517" y="4383955"/>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7025149" y="5005838"/>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8" id="8"/>
          <p:cNvSpPr txBox="true"/>
          <p:nvPr/>
        </p:nvSpPr>
        <p:spPr>
          <a:xfrm rot="0">
            <a:off x="1117026" y="3448600"/>
            <a:ext cx="9516676" cy="1822323"/>
          </a:xfrm>
          <a:prstGeom prst="rect">
            <a:avLst/>
          </a:prstGeom>
        </p:spPr>
        <p:txBody>
          <a:bodyPr anchor="t" rtlCol="false" tIns="0" lIns="0" bIns="0" rIns="0">
            <a:spAutoFit/>
          </a:bodyPr>
          <a:lstStyle/>
          <a:p>
            <a:pPr algn="l">
              <a:lnSpc>
                <a:spcPts val="2952"/>
              </a:lnSpc>
            </a:pPr>
            <a:r>
              <a:rPr lang="en-US" b="true" sz="1800" i="true">
                <a:solidFill>
                  <a:srgbClr val="000000"/>
                </a:solidFill>
                <a:latin typeface="Poppins Bold Italics"/>
                <a:ea typeface="Poppins Bold Italics"/>
                <a:cs typeface="Poppins Bold Italics"/>
                <a:sym typeface="Poppins Bold Italics"/>
              </a:rPr>
              <a:t>GROUND FLOOR, SHOP. NO 2, H. NO. 172, NEAR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BHAGAT COLONY WEST SANT NAGAR,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NORTH DELHI, DELHI - 110084</a:t>
            </a:r>
          </a:p>
          <a:p>
            <a:pPr algn="l">
              <a:lnSpc>
                <a:spcPts val="2952"/>
              </a:lnSpc>
            </a:pPr>
            <a:r>
              <a:rPr lang="en-US" b="true" sz="1800" i="true">
                <a:solidFill>
                  <a:srgbClr val="000000"/>
                </a:solidFill>
                <a:latin typeface="Poppins Bold Italics"/>
                <a:ea typeface="Poppins Bold Italics"/>
                <a:cs typeface="Poppins Bold Italics"/>
                <a:sym typeface="Poppins Bold Italics"/>
              </a:rPr>
              <a:t>+91-9717883003</a:t>
            </a:r>
          </a:p>
          <a:p>
            <a:pPr algn="l">
              <a:lnSpc>
                <a:spcPts val="2520"/>
              </a:lnSpc>
              <a:spcBef>
                <a:spcPct val="0"/>
              </a:spcBef>
            </a:pPr>
          </a:p>
        </p:txBody>
      </p:sp>
      <p:sp>
        <p:nvSpPr>
          <p:cNvPr name="TextBox 9" id="9"/>
          <p:cNvSpPr txBox="true"/>
          <p:nvPr/>
        </p:nvSpPr>
        <p:spPr>
          <a:xfrm rot="0">
            <a:off x="144517" y="1123707"/>
            <a:ext cx="6247877" cy="1750634"/>
          </a:xfrm>
          <a:prstGeom prst="rect">
            <a:avLst/>
          </a:prstGeom>
        </p:spPr>
        <p:txBody>
          <a:bodyPr anchor="t" rtlCol="false" tIns="0" lIns="0" bIns="0" rIns="0">
            <a:spAutoFit/>
          </a:bodyPr>
          <a:lstStyle/>
          <a:p>
            <a:pPr algn="ctr">
              <a:lnSpc>
                <a:spcPts val="14283"/>
              </a:lnSpc>
            </a:pPr>
            <a:r>
              <a:rPr lang="en-US" sz="10202">
                <a:solidFill>
                  <a:srgbClr val="4E1B1B"/>
                </a:solidFill>
                <a:latin typeface="Berkshire Swash"/>
                <a:ea typeface="Berkshire Swash"/>
                <a:cs typeface="Berkshire Swash"/>
                <a:sym typeface="Berkshire Swash"/>
              </a:rPr>
              <a:t>Contact Us </a:t>
            </a:r>
          </a:p>
        </p:txBody>
      </p:sp>
      <p:grpSp>
        <p:nvGrpSpPr>
          <p:cNvPr name="Group 10" id="10"/>
          <p:cNvGrpSpPr/>
          <p:nvPr/>
        </p:nvGrpSpPr>
        <p:grpSpPr>
          <a:xfrm rot="0">
            <a:off x="7448414" y="0"/>
            <a:ext cx="4743586" cy="6858000"/>
            <a:chOff x="0" y="0"/>
            <a:chExt cx="1102358" cy="1593725"/>
          </a:xfrm>
        </p:grpSpPr>
        <p:sp>
          <p:nvSpPr>
            <p:cNvPr name="Freeform 11" id="11"/>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10"/>
              <a:stretch>
                <a:fillRect l="-75990" t="0" r="-51685" b="0"/>
              </a:stretch>
            </a:blipFill>
          </p:spPr>
        </p:sp>
      </p:grpSp>
      <p:sp>
        <p:nvSpPr>
          <p:cNvPr name="Freeform 12" id="12"/>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3" id="13"/>
          <p:cNvSpPr txBox="true"/>
          <p:nvPr/>
        </p:nvSpPr>
        <p:spPr>
          <a:xfrm rot="0">
            <a:off x="398368" y="2817191"/>
            <a:ext cx="4544614" cy="325755"/>
          </a:xfrm>
          <a:prstGeom prst="rect">
            <a:avLst/>
          </a:prstGeom>
        </p:spPr>
        <p:txBody>
          <a:bodyPr anchor="t" rtlCol="false" tIns="0" lIns="0" bIns="0" rIns="0">
            <a:spAutoFit/>
          </a:bodyPr>
          <a:lstStyle/>
          <a:p>
            <a:pPr algn="l">
              <a:lnSpc>
                <a:spcPts val="2520"/>
              </a:lnSpc>
              <a:spcBef>
                <a:spcPct val="0"/>
              </a:spcBef>
            </a:pPr>
            <a:r>
              <a:rPr lang="en-US" b="true" sz="1800" i="true">
                <a:solidFill>
                  <a:srgbClr val="4E1B1B"/>
                </a:solidFill>
                <a:latin typeface="Poppins Bold Italics"/>
                <a:ea typeface="Poppins Bold Italics"/>
                <a:cs typeface="Poppins Bold Italics"/>
                <a:sym typeface="Poppins Bold Italics"/>
              </a:rPr>
              <a:t>HOLIDAYS BOOKING INDIA </a:t>
            </a:r>
          </a:p>
        </p:txBody>
      </p:sp>
      <p:sp>
        <p:nvSpPr>
          <p:cNvPr name="TextBox 14" id="14"/>
          <p:cNvSpPr txBox="true"/>
          <p:nvPr/>
        </p:nvSpPr>
        <p:spPr>
          <a:xfrm rot="0">
            <a:off x="841341" y="6348863"/>
            <a:ext cx="6154192" cy="264160"/>
          </a:xfrm>
          <a:prstGeom prst="rect">
            <a:avLst/>
          </a:prstGeom>
        </p:spPr>
        <p:txBody>
          <a:bodyPr anchor="t" rtlCol="false" tIns="0" lIns="0" bIns="0" rIns="0">
            <a:spAutoFit/>
          </a:bodyPr>
          <a:lstStyle/>
          <a:p>
            <a:pPr algn="ctr">
              <a:lnSpc>
                <a:spcPts val="2240"/>
              </a:lnSpc>
            </a:pPr>
            <a:r>
              <a:rPr lang="en-US" sz="1600">
                <a:solidFill>
                  <a:srgbClr val="4E1B1B"/>
                </a:solidFill>
                <a:latin typeface="Canva Sans"/>
                <a:ea typeface="Canva Sans"/>
                <a:cs typeface="Canva Sans"/>
                <a:sym typeface="Canva Sans"/>
              </a:rPr>
              <a:t>https://www.holidaysbookingindia.com/tour-packages/jodhpur</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DAGbB4UYvB8</dc:identifier>
  <dcterms:modified xsi:type="dcterms:W3CDTF">2011-08-01T06:04:30Z</dcterms:modified>
  <cp:revision>1</cp:revision>
  <dc:title>Affordable Jodhpur Family Tour Packages</dc:title>
</cp:coreProperties>
</file>