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Lora Bold" charset="1" panose="00000800000000000000"/>
      <p:regular r:id="rId10"/>
    </p:embeddedFont>
    <p:embeddedFont>
      <p:font typeface="Canva Sans" charset="1" panose="020B0503030501040103"/>
      <p:regular r:id="rId11"/>
    </p:embeddedFont>
    <p:embeddedFont>
      <p:font typeface="Canva Sans Bold" charset="1" panose="020B0803030501040103"/>
      <p:regular r:id="rId12"/>
    </p:embeddedFont>
    <p:embeddedFont>
      <p:font typeface="Alice" charset="1" panose="00000500000000000000"/>
      <p:regular r:id="rId13"/>
    </p:embeddedFont>
    <p:embeddedFont>
      <p:font typeface="DM Serif Display" charset="1" panose="00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5.jpeg" Type="http://schemas.openxmlformats.org/officeDocument/2006/relationships/image"/><Relationship Id="rId5" Target="../media/image2.png" Type="http://schemas.openxmlformats.org/officeDocument/2006/relationships/image"/><Relationship Id="rId6" Target="https://www.woodvalleycottage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7.jpeg" Type="http://schemas.openxmlformats.org/officeDocument/2006/relationships/image"/><Relationship Id="rId4" Target="../media/image8.jpeg" Type="http://schemas.openxmlformats.org/officeDocument/2006/relationships/image"/><Relationship Id="rId5" Target="../media/image9.jpeg" Type="http://schemas.openxmlformats.org/officeDocument/2006/relationships/image"/><Relationship Id="rId6" Target="../media/image2.png" Type="http://schemas.openxmlformats.org/officeDocument/2006/relationships/image"/><Relationship Id="rId7" Target="https://www.woodvalleycottage.com/" TargetMode="External" Type="http://schemas.openxmlformats.org/officeDocument/2006/relationships/hyperlink"/><Relationship Id="rId8" Target="mailto:prem.woodvalleycottage@gmail.com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Relationship Id="rId4" Target="../media/image12.jpeg" Type="http://schemas.openxmlformats.org/officeDocument/2006/relationships/image"/><Relationship Id="rId5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5945210"/>
            <a:ext cx="18288000" cy="4341790"/>
            <a:chOff x="0" y="0"/>
            <a:chExt cx="4816593" cy="114351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1143517"/>
            </a:xfrm>
            <a:custGeom>
              <a:avLst/>
              <a:gdLst/>
              <a:ahLst/>
              <a:cxnLst/>
              <a:rect r="r" b="b" t="t" l="l"/>
              <a:pathLst>
                <a:path h="1143517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1143517"/>
                  </a:lnTo>
                  <a:lnTo>
                    <a:pt x="0" y="114351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4816593" cy="118161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3278"/>
            <a:ext cx="18288000" cy="8116105"/>
            <a:chOff x="0" y="0"/>
            <a:chExt cx="2833290" cy="12573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833290" cy="1257397"/>
            </a:xfrm>
            <a:custGeom>
              <a:avLst/>
              <a:gdLst/>
              <a:ahLst/>
              <a:cxnLst/>
              <a:rect r="r" b="b" t="t" l="l"/>
              <a:pathLst>
                <a:path h="1257397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57397"/>
                  </a:lnTo>
                  <a:lnTo>
                    <a:pt x="0" y="1257397"/>
                  </a:lnTo>
                  <a:close/>
                </a:path>
              </a:pathLst>
            </a:custGeom>
            <a:blipFill>
              <a:blip r:embed="rId2"/>
              <a:stretch>
                <a:fillRect l="0" t="-31624" r="0" b="-31624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601793" y="339133"/>
            <a:ext cx="2098684" cy="513239"/>
            <a:chOff x="0" y="0"/>
            <a:chExt cx="1661809" cy="4064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661809" cy="406400"/>
            </a:xfrm>
            <a:custGeom>
              <a:avLst/>
              <a:gdLst/>
              <a:ahLst/>
              <a:cxnLst/>
              <a:rect r="r" b="b" t="t" l="l"/>
              <a:pathLst>
                <a:path h="406400" w="1661809">
                  <a:moveTo>
                    <a:pt x="0" y="0"/>
                  </a:moveTo>
                  <a:lnTo>
                    <a:pt x="1661809" y="0"/>
                  </a:lnTo>
                  <a:lnTo>
                    <a:pt x="1661809" y="406400"/>
                  </a:lnTo>
                  <a:lnTo>
                    <a:pt x="0" y="406400"/>
                  </a:lnTo>
                  <a:close/>
                </a:path>
              </a:pathLst>
            </a:custGeom>
            <a:blipFill>
              <a:blip r:embed="rId3"/>
              <a:stretch>
                <a:fillRect l="0" t="-9926" r="0" b="-9926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1822757" y="8157483"/>
            <a:ext cx="15207707" cy="1226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080"/>
              </a:lnSpc>
            </a:pPr>
            <a:r>
              <a:rPr lang="en-US" sz="7200" b="true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</a:rPr>
              <a:t>Wood Valley Cottage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541875" y="9498591"/>
            <a:ext cx="5769471" cy="4317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en-US" sz="2500">
                <a:solidFill>
                  <a:srgbClr val="65230E"/>
                </a:solidFill>
                <a:latin typeface="Canva Sans"/>
                <a:ea typeface="Canva Sans"/>
                <a:cs typeface="Canva Sans"/>
                <a:sym typeface="Canva Sans"/>
              </a:rPr>
              <a:t>https://www.woodvalleycottage.com/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89600" y="1166420"/>
            <a:ext cx="16598400" cy="8026115"/>
            <a:chOff x="0" y="0"/>
            <a:chExt cx="22131200" cy="10701486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27028" r="0" b="27028"/>
            <a:stretch>
              <a:fillRect/>
            </a:stretch>
          </p:blipFill>
          <p:spPr>
            <a:xfrm flipH="false" flipV="false">
              <a:off x="0" y="0"/>
              <a:ext cx="22131200" cy="5287243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13891" r="0" b="13891"/>
            <a:stretch>
              <a:fillRect/>
            </a:stretch>
          </p:blipFill>
          <p:spPr>
            <a:xfrm flipH="false" flipV="false">
              <a:off x="0" y="5414243"/>
              <a:ext cx="11002100" cy="5287243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3791" r="0" b="3791"/>
            <a:stretch>
              <a:fillRect/>
            </a:stretch>
          </p:blipFill>
          <p:spPr>
            <a:xfrm flipH="false" flipV="false">
              <a:off x="11129100" y="5414243"/>
              <a:ext cx="11002100" cy="5287243"/>
            </a:xfrm>
            <a:prstGeom prst="rect">
              <a:avLst/>
            </a:prstGeom>
          </p:spPr>
        </p:pic>
      </p:grpSp>
      <p:grpSp>
        <p:nvGrpSpPr>
          <p:cNvPr name="Group 6" id="6"/>
          <p:cNvGrpSpPr/>
          <p:nvPr/>
        </p:nvGrpSpPr>
        <p:grpSpPr>
          <a:xfrm rot="0">
            <a:off x="0" y="-349250"/>
            <a:ext cx="1689600" cy="11720288"/>
            <a:chOff x="0" y="0"/>
            <a:chExt cx="444997" cy="308682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44997" cy="3086825"/>
            </a:xfrm>
            <a:custGeom>
              <a:avLst/>
              <a:gdLst/>
              <a:ahLst/>
              <a:cxnLst/>
              <a:rect r="r" b="b" t="t" l="l"/>
              <a:pathLst>
                <a:path h="3086825" w="444997">
                  <a:moveTo>
                    <a:pt x="0" y="0"/>
                  </a:moveTo>
                  <a:lnTo>
                    <a:pt x="444997" y="0"/>
                  </a:lnTo>
                  <a:lnTo>
                    <a:pt x="444997" y="3086825"/>
                  </a:lnTo>
                  <a:lnTo>
                    <a:pt x="0" y="3086825"/>
                  </a:lnTo>
                  <a:close/>
                </a:path>
              </a:pathLst>
            </a:custGeom>
            <a:solidFill>
              <a:srgbClr val="65230E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444997" cy="312492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9" id="9"/>
          <p:cNvSpPr/>
          <p:nvPr/>
        </p:nvSpPr>
        <p:spPr>
          <a:xfrm flipH="false" flipV="false" rot="0">
            <a:off x="1873500" y="236855"/>
            <a:ext cx="1667992" cy="488894"/>
          </a:xfrm>
          <a:custGeom>
            <a:avLst/>
            <a:gdLst/>
            <a:ahLst/>
            <a:cxnLst/>
            <a:rect r="r" b="b" t="t" l="l"/>
            <a:pathLst>
              <a:path h="488894" w="1667992">
                <a:moveTo>
                  <a:pt x="0" y="0"/>
                </a:moveTo>
                <a:lnTo>
                  <a:pt x="1667992" y="0"/>
                </a:lnTo>
                <a:lnTo>
                  <a:pt x="1667992" y="488894"/>
                </a:lnTo>
                <a:lnTo>
                  <a:pt x="0" y="4888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6510705" y="141605"/>
            <a:ext cx="7140091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7279"/>
              </a:lnSpc>
              <a:spcBef>
                <a:spcPct val="0"/>
              </a:spcBef>
            </a:pPr>
            <a:r>
              <a:rPr lang="en-US" b="true" sz="5199">
                <a:solidFill>
                  <a:srgbClr val="65230E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6" tooltip="https://www.woodvalleycottage.com"/>
              </a:rPr>
              <a:t>Kullu Manali Cottage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71474" y="9549035"/>
            <a:ext cx="8298794" cy="4413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00"/>
              </a:lnSpc>
            </a:pPr>
            <a:r>
              <a:rPr lang="en-US" sz="2500">
                <a:solidFill>
                  <a:srgbClr val="65230E"/>
                </a:solidFill>
                <a:latin typeface="Alice"/>
                <a:ea typeface="Alice"/>
                <a:cs typeface="Alice"/>
                <a:sym typeface="Alice"/>
              </a:rPr>
              <a:t>Visit - https://www.woodvalleycottage.com/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4384000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9985" r="0" b="9985"/>
            <a:stretch>
              <a:fillRect/>
            </a:stretch>
          </p:blipFill>
          <p:spPr>
            <a:xfrm flipH="false" flipV="false">
              <a:off x="0" y="0"/>
              <a:ext cx="12128500" cy="67945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9985" r="0" b="9985"/>
            <a:stretch>
              <a:fillRect/>
            </a:stretch>
          </p:blipFill>
          <p:spPr>
            <a:xfrm flipH="false" flipV="false">
              <a:off x="12255500" y="0"/>
              <a:ext cx="12128500" cy="6794500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3588" t="0" r="3588" b="0"/>
            <a:stretch>
              <a:fillRect/>
            </a:stretch>
          </p:blipFill>
          <p:spPr>
            <a:xfrm flipH="false" flipV="false">
              <a:off x="0" y="6921500"/>
              <a:ext cx="12128500" cy="6794500"/>
            </a:xfrm>
            <a:prstGeom prst="rect">
              <a:avLst/>
            </a:prstGeom>
          </p:spPr>
        </p:pic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5"/>
            <a:srcRect l="15218" t="0" r="15218" b="0"/>
            <a:stretch>
              <a:fillRect/>
            </a:stretch>
          </p:blipFill>
          <p:spPr>
            <a:xfrm flipH="false" flipV="false">
              <a:off x="12255500" y="6921500"/>
              <a:ext cx="12128500" cy="6794500"/>
            </a:xfrm>
            <a:prstGeom prst="rect">
              <a:avLst/>
            </a:prstGeom>
          </p:spPr>
        </p:pic>
      </p:grpSp>
      <p:grpSp>
        <p:nvGrpSpPr>
          <p:cNvPr name="Group 7" id="7"/>
          <p:cNvGrpSpPr/>
          <p:nvPr/>
        </p:nvGrpSpPr>
        <p:grpSpPr>
          <a:xfrm rot="0">
            <a:off x="9144000" y="5143500"/>
            <a:ext cx="9144000" cy="5143500"/>
            <a:chOff x="0" y="0"/>
            <a:chExt cx="2408296" cy="1354667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408296" cy="1354667"/>
            </a:xfrm>
            <a:custGeom>
              <a:avLst/>
              <a:gdLst/>
              <a:ahLst/>
              <a:cxnLst/>
              <a:rect r="r" b="b" t="t" l="l"/>
              <a:pathLst>
                <a:path h="1354667" w="2408296">
                  <a:moveTo>
                    <a:pt x="0" y="0"/>
                  </a:moveTo>
                  <a:lnTo>
                    <a:pt x="2408296" y="0"/>
                  </a:lnTo>
                  <a:lnTo>
                    <a:pt x="2408296" y="1354667"/>
                  </a:lnTo>
                  <a:lnTo>
                    <a:pt x="0" y="1354667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2408296" cy="139276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1028700" y="539806"/>
            <a:ext cx="1667992" cy="488894"/>
          </a:xfrm>
          <a:custGeom>
            <a:avLst/>
            <a:gdLst/>
            <a:ahLst/>
            <a:cxnLst/>
            <a:rect r="r" b="b" t="t" l="l"/>
            <a:pathLst>
              <a:path h="488894" w="1667992">
                <a:moveTo>
                  <a:pt x="0" y="0"/>
                </a:moveTo>
                <a:lnTo>
                  <a:pt x="1667992" y="0"/>
                </a:lnTo>
                <a:lnTo>
                  <a:pt x="1667992" y="488894"/>
                </a:lnTo>
                <a:lnTo>
                  <a:pt x="0" y="48889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817045" y="6441015"/>
            <a:ext cx="8156036" cy="33394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400" b="true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</a:rPr>
              <a:t>Visit us at -</a:t>
            </a:r>
            <a:r>
              <a:rPr lang="en-US" b="true" sz="2400" u="sng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  <a:hlinkClick r:id="rId7" tooltip="https://www.woodvalleycottage.com/"/>
              </a:rPr>
              <a:t> https://www.woodvalleycottage.com/ </a:t>
            </a:r>
          </a:p>
          <a:p>
            <a:pPr algn="l">
              <a:lnSpc>
                <a:spcPts val="3360"/>
              </a:lnSpc>
            </a:pPr>
            <a:r>
              <a:rPr lang="en-US" sz="2400" b="true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</a:rPr>
              <a:t>Address - Bhutani Gompa Road, Aleo, Manali 175 131,Himachal Pradesh, India</a:t>
            </a:r>
          </a:p>
          <a:p>
            <a:pPr algn="l">
              <a:lnSpc>
                <a:spcPts val="3360"/>
              </a:lnSpc>
            </a:pPr>
            <a:r>
              <a:rPr lang="en-US" sz="2400" b="true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</a:rPr>
              <a:t>Phone-+91 9816094402</a:t>
            </a:r>
          </a:p>
          <a:p>
            <a:pPr algn="l">
              <a:lnSpc>
                <a:spcPts val="3360"/>
              </a:lnSpc>
            </a:pPr>
            <a:r>
              <a:rPr lang="en-US" sz="2400" b="true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</a:rPr>
              <a:t>Email-prem@woodvalleycottage.com, </a:t>
            </a:r>
            <a:r>
              <a:rPr lang="en-US" b="true" sz="2400" u="sng">
                <a:solidFill>
                  <a:srgbClr val="65230E"/>
                </a:solidFill>
                <a:latin typeface="Lora Bold"/>
                <a:ea typeface="Lora Bold"/>
                <a:cs typeface="Lora Bold"/>
                <a:sym typeface="Lora Bold"/>
                <a:hlinkClick r:id="rId8" tooltip="mailto:prem.woodvalleycottage@gmail.com"/>
              </a:rPr>
              <a:t>prem.woodvalleycottage@gmail.com</a:t>
            </a:r>
          </a:p>
          <a:p>
            <a:pPr algn="l">
              <a:lnSpc>
                <a:spcPts val="3360"/>
              </a:lnSpc>
            </a:pPr>
          </a:p>
          <a:p>
            <a:pPr algn="l">
              <a:lnSpc>
                <a:spcPts val="336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219163" y="6083723"/>
            <a:ext cx="14319289" cy="5432593"/>
            <a:chOff x="0" y="0"/>
            <a:chExt cx="3771335" cy="143080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771335" cy="1430807"/>
            </a:xfrm>
            <a:custGeom>
              <a:avLst/>
              <a:gdLst/>
              <a:ahLst/>
              <a:cxnLst/>
              <a:rect r="r" b="b" t="t" l="l"/>
              <a:pathLst>
                <a:path h="1430807" w="3771335">
                  <a:moveTo>
                    <a:pt x="0" y="0"/>
                  </a:moveTo>
                  <a:lnTo>
                    <a:pt x="3771335" y="0"/>
                  </a:lnTo>
                  <a:lnTo>
                    <a:pt x="3771335" y="1430807"/>
                  </a:lnTo>
                  <a:lnTo>
                    <a:pt x="0" y="1430807"/>
                  </a:lnTo>
                  <a:close/>
                </a:path>
              </a:pathLst>
            </a:custGeom>
            <a:solidFill>
              <a:srgbClr val="819DB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3771335" cy="146890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160791" y="1163042"/>
            <a:ext cx="247579" cy="243078"/>
          </a:xfrm>
          <a:custGeom>
            <a:avLst/>
            <a:gdLst/>
            <a:ahLst/>
            <a:cxnLst/>
            <a:rect r="r" b="b" t="t" l="l"/>
            <a:pathLst>
              <a:path h="243078" w="247579">
                <a:moveTo>
                  <a:pt x="0" y="0"/>
                </a:moveTo>
                <a:lnTo>
                  <a:pt x="247580" y="0"/>
                </a:lnTo>
                <a:lnTo>
                  <a:pt x="247580" y="243078"/>
                </a:lnTo>
                <a:lnTo>
                  <a:pt x="0" y="24307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0" y="0"/>
            <a:ext cx="18288000" cy="10267816"/>
            <a:chOff x="0" y="0"/>
            <a:chExt cx="2833290" cy="159075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833290" cy="1590753"/>
            </a:xfrm>
            <a:custGeom>
              <a:avLst/>
              <a:gdLst/>
              <a:ahLst/>
              <a:cxnLst/>
              <a:rect r="r" b="b" t="t" l="l"/>
              <a:pathLst>
                <a:path h="1590753" w="2833290">
                  <a:moveTo>
                    <a:pt x="9737" y="0"/>
                  </a:moveTo>
                  <a:lnTo>
                    <a:pt x="2823553" y="0"/>
                  </a:lnTo>
                  <a:cubicBezTo>
                    <a:pt x="2828931" y="0"/>
                    <a:pt x="2833290" y="4359"/>
                    <a:pt x="2833290" y="9737"/>
                  </a:cubicBezTo>
                  <a:lnTo>
                    <a:pt x="2833290" y="1581017"/>
                  </a:lnTo>
                  <a:cubicBezTo>
                    <a:pt x="2833290" y="1586394"/>
                    <a:pt x="2828931" y="1590753"/>
                    <a:pt x="2823553" y="1590753"/>
                  </a:cubicBezTo>
                  <a:lnTo>
                    <a:pt x="9737" y="1590753"/>
                  </a:lnTo>
                  <a:cubicBezTo>
                    <a:pt x="4359" y="1590753"/>
                    <a:pt x="0" y="1586394"/>
                    <a:pt x="0" y="1581017"/>
                  </a:cubicBezTo>
                  <a:lnTo>
                    <a:pt x="0" y="9737"/>
                  </a:lnTo>
                  <a:cubicBezTo>
                    <a:pt x="0" y="4359"/>
                    <a:pt x="4359" y="0"/>
                    <a:pt x="9737" y="0"/>
                  </a:cubicBezTo>
                  <a:close/>
                </a:path>
              </a:pathLst>
            </a:custGeom>
            <a:blipFill>
              <a:blip r:embed="rId4"/>
              <a:stretch>
                <a:fillRect l="0" t="-12338" r="0" b="-12338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4940481" y="8724766"/>
            <a:ext cx="7367407" cy="1543050"/>
            <a:chOff x="0" y="0"/>
            <a:chExt cx="1940387" cy="4064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940387" cy="406400"/>
            </a:xfrm>
            <a:custGeom>
              <a:avLst/>
              <a:gdLst/>
              <a:ahLst/>
              <a:cxnLst/>
              <a:rect r="r" b="b" t="t" l="l"/>
              <a:pathLst>
                <a:path h="406400" w="1940387">
                  <a:moveTo>
                    <a:pt x="1737187" y="0"/>
                  </a:moveTo>
                  <a:cubicBezTo>
                    <a:pt x="1849411" y="0"/>
                    <a:pt x="1940387" y="90976"/>
                    <a:pt x="1940387" y="203200"/>
                  </a:cubicBezTo>
                  <a:cubicBezTo>
                    <a:pt x="1940387" y="315424"/>
                    <a:pt x="1849411" y="406400"/>
                    <a:pt x="1737187" y="406400"/>
                  </a:cubicBezTo>
                  <a:lnTo>
                    <a:pt x="203200" y="406400"/>
                  </a:lnTo>
                  <a:cubicBezTo>
                    <a:pt x="90976" y="406400"/>
                    <a:pt x="0" y="315424"/>
                    <a:pt x="0" y="203200"/>
                  </a:cubicBezTo>
                  <a:cubicBezTo>
                    <a:pt x="0" y="9097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940387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940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699603" y="372959"/>
            <a:ext cx="2439424" cy="655741"/>
            <a:chOff x="0" y="0"/>
            <a:chExt cx="2355418" cy="63316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355418" cy="633160"/>
            </a:xfrm>
            <a:custGeom>
              <a:avLst/>
              <a:gdLst/>
              <a:ahLst/>
              <a:cxnLst/>
              <a:rect r="r" b="b" t="t" l="l"/>
              <a:pathLst>
                <a:path h="633160" w="2355418">
                  <a:moveTo>
                    <a:pt x="72994" y="0"/>
                  </a:moveTo>
                  <a:lnTo>
                    <a:pt x="2282424" y="0"/>
                  </a:lnTo>
                  <a:cubicBezTo>
                    <a:pt x="2301783" y="0"/>
                    <a:pt x="2320350" y="7690"/>
                    <a:pt x="2334039" y="21380"/>
                  </a:cubicBezTo>
                  <a:cubicBezTo>
                    <a:pt x="2347728" y="35069"/>
                    <a:pt x="2355418" y="53635"/>
                    <a:pt x="2355418" y="72994"/>
                  </a:cubicBezTo>
                  <a:lnTo>
                    <a:pt x="2355418" y="560166"/>
                  </a:lnTo>
                  <a:cubicBezTo>
                    <a:pt x="2355418" y="579525"/>
                    <a:pt x="2347728" y="598091"/>
                    <a:pt x="2334039" y="611780"/>
                  </a:cubicBezTo>
                  <a:cubicBezTo>
                    <a:pt x="2320350" y="625469"/>
                    <a:pt x="2301783" y="633160"/>
                    <a:pt x="2282424" y="633160"/>
                  </a:cubicBezTo>
                  <a:lnTo>
                    <a:pt x="72994" y="633160"/>
                  </a:lnTo>
                  <a:cubicBezTo>
                    <a:pt x="53635" y="633160"/>
                    <a:pt x="35069" y="625469"/>
                    <a:pt x="21380" y="611780"/>
                  </a:cubicBezTo>
                  <a:cubicBezTo>
                    <a:pt x="7690" y="598091"/>
                    <a:pt x="0" y="579525"/>
                    <a:pt x="0" y="560166"/>
                  </a:cubicBezTo>
                  <a:lnTo>
                    <a:pt x="0" y="72994"/>
                  </a:lnTo>
                  <a:cubicBezTo>
                    <a:pt x="0" y="53635"/>
                    <a:pt x="7690" y="35069"/>
                    <a:pt x="21380" y="21380"/>
                  </a:cubicBezTo>
                  <a:cubicBezTo>
                    <a:pt x="35069" y="7690"/>
                    <a:pt x="53635" y="0"/>
                    <a:pt x="72994" y="0"/>
                  </a:cubicBezTo>
                  <a:close/>
                </a:path>
              </a:pathLst>
            </a:custGeom>
            <a:blipFill>
              <a:blip r:embed="rId5"/>
              <a:stretch>
                <a:fillRect l="0" t="-4518" r="0" b="-4518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5556710" y="8988445"/>
            <a:ext cx="7707979" cy="12793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381"/>
              </a:lnSpc>
            </a:pPr>
            <a:r>
              <a:rPr lang="en-US" sz="10088">
                <a:solidFill>
                  <a:srgbClr val="65230E"/>
                </a:solidFill>
                <a:latin typeface="DM Serif Display"/>
                <a:ea typeface="DM Serif Display"/>
                <a:cs typeface="DM Serif Display"/>
                <a:sym typeface="DM Serif Display"/>
              </a:rPr>
              <a:t>Thank 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DAGJrmj11_I</dc:identifier>
  <dcterms:modified xsi:type="dcterms:W3CDTF">2011-08-01T06:04:30Z</dcterms:modified>
  <cp:revision>1</cp:revision>
  <dc:title>Kullu Manali Cottage</dc:title>
</cp:coreProperties>
</file>