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Montserrat Classic Bold" charset="1" panose="00000800000000000000"/>
      <p:regular r:id="rId11"/>
    </p:embeddedFont>
    <p:embeddedFont>
      <p:font typeface="Montserrat Bold" charset="1" panose="00000800000000000000"/>
      <p:regular r:id="rId12"/>
    </p:embeddedFont>
    <p:embeddedFont>
      <p:font typeface="Montserrat" charset="1" panose="00000500000000000000"/>
      <p:regular r:id="rId13"/>
    </p:embeddedFont>
    <p:embeddedFont>
      <p:font typeface="Montserrat Classic" charset="1" panose="00000500000000000000"/>
      <p:regular r:id="rId14"/>
    </p:embeddedFont>
    <p:embeddedFont>
      <p:font typeface="Arial" charset="1" panose="020B05020202020202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https://www.naugramedical.com/medical-lab-instruments/medical-refrigerators-and-freezers" TargetMode="External" Type="http://schemas.openxmlformats.org/officeDocument/2006/relationships/hyperlink"/><Relationship Id="rId8" Target="../media/image10.png" Type="http://schemas.openxmlformats.org/officeDocument/2006/relationships/image"/><Relationship Id="rId9"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9.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 Id="rId9" Target="../media/image18.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22.jpeg" Type="http://schemas.openxmlformats.org/officeDocument/2006/relationships/image"/><Relationship Id="rId12" Target="../media/image10.png" Type="http://schemas.openxmlformats.org/officeDocument/2006/relationships/image"/><Relationship Id="rId13" Target="../media/image11.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3.png" Type="http://schemas.openxmlformats.org/officeDocument/2006/relationships/image"/><Relationship Id="rId9"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466895" y="7780321"/>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504560"/>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8691835"/>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466895" y="3498009"/>
            <a:ext cx="15354210" cy="2382532"/>
          </a:xfrm>
          <a:prstGeom prst="rect">
            <a:avLst/>
          </a:prstGeom>
        </p:spPr>
        <p:txBody>
          <a:bodyPr anchor="t" rtlCol="false" tIns="0" lIns="0" bIns="0" rIns="0">
            <a:spAutoFit/>
          </a:bodyPr>
          <a:lstStyle/>
          <a:p>
            <a:pPr algn="ctr">
              <a:lnSpc>
                <a:spcPts val="9679"/>
              </a:lnSpc>
            </a:pPr>
            <a:r>
              <a:rPr lang="en-US" sz="6011" b="true">
                <a:solidFill>
                  <a:srgbClr val="323730"/>
                </a:solidFill>
                <a:latin typeface="Montserrat Classic Bold"/>
                <a:ea typeface="Montserrat Classic Bold"/>
                <a:cs typeface="Montserrat Classic Bold"/>
                <a:sym typeface="Montserrat Classic Bold"/>
              </a:rPr>
              <a:t>Medical Lab Equipments Manufacturers</a:t>
            </a:r>
          </a:p>
        </p:txBody>
      </p:sp>
      <p:sp>
        <p:nvSpPr>
          <p:cNvPr name="TextBox 16" id="16"/>
          <p:cNvSpPr txBox="true"/>
          <p:nvPr/>
        </p:nvSpPr>
        <p:spPr>
          <a:xfrm rot="0">
            <a:off x="2057981" y="9131432"/>
            <a:ext cx="15496486" cy="796417"/>
          </a:xfrm>
          <a:prstGeom prst="rect">
            <a:avLst/>
          </a:prstGeom>
        </p:spPr>
        <p:txBody>
          <a:bodyPr anchor="t" rtlCol="false" tIns="0" lIns="0" bIns="0" rIns="0">
            <a:spAutoFit/>
          </a:bodyPr>
          <a:lstStyle/>
          <a:p>
            <a:pPr algn="l">
              <a:lnSpc>
                <a:spcPts val="3223"/>
              </a:lnSpc>
            </a:pPr>
            <a:r>
              <a:rPr lang="en-US" sz="2599" spc="-51" b="true">
                <a:solidFill>
                  <a:srgbClr val="000000"/>
                </a:solidFill>
                <a:latin typeface="Montserrat Bold"/>
                <a:ea typeface="Montserrat Bold"/>
                <a:cs typeface="Montserrat Bold"/>
                <a:sym typeface="Montserrat Bold"/>
              </a:rPr>
              <a:t>https://www.naugramedical.com/medical-lab-instruments/medical-refrigerators-and-freezers</a:t>
            </a:r>
          </a:p>
        </p:txBody>
      </p:sp>
      <p:sp>
        <p:nvSpPr>
          <p:cNvPr name="TextBox 17" id="17"/>
          <p:cNvSpPr txBox="true"/>
          <p:nvPr/>
        </p:nvSpPr>
        <p:spPr>
          <a:xfrm rot="0">
            <a:off x="2057981" y="8541126"/>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6482314"/>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29413" y="7493823"/>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47869" y="8490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00237" y="8548479"/>
            <a:ext cx="14887526" cy="8340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https://www.naugramedical.com/medical-lab-instruments/medical-refrigerators-and-freezers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0" y="-109988"/>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sp>
        <p:nvSpPr>
          <p:cNvPr name="TextBox 18" id="18"/>
          <p:cNvSpPr txBox="true"/>
          <p:nvPr/>
        </p:nvSpPr>
        <p:spPr>
          <a:xfrm rot="0">
            <a:off x="656943" y="3235517"/>
            <a:ext cx="16808946" cy="5676983"/>
          </a:xfrm>
          <a:prstGeom prst="rect">
            <a:avLst/>
          </a:prstGeom>
        </p:spPr>
        <p:txBody>
          <a:bodyPr anchor="t" rtlCol="false" tIns="0" lIns="0" bIns="0" rIns="0">
            <a:spAutoFit/>
          </a:bodyPr>
          <a:lstStyle/>
          <a:p>
            <a:pPr algn="just">
              <a:lnSpc>
                <a:spcPts val="5621"/>
              </a:lnSpc>
            </a:pPr>
            <a:r>
              <a:rPr lang="en-US" sz="3747">
                <a:solidFill>
                  <a:srgbClr val="000000"/>
                </a:solidFill>
                <a:latin typeface="Arial"/>
                <a:ea typeface="Arial"/>
                <a:cs typeface="Arial"/>
                <a:sym typeface="Arial"/>
              </a:rPr>
              <a:t>Naugra Medical is a leading </a:t>
            </a:r>
            <a:r>
              <a:rPr lang="en-US" sz="3747" u="sng">
                <a:solidFill>
                  <a:srgbClr val="193378"/>
                </a:solidFill>
                <a:latin typeface="Arial"/>
                <a:ea typeface="Arial"/>
                <a:cs typeface="Arial"/>
                <a:sym typeface="Arial"/>
                <a:hlinkClick r:id="rId7" tooltip="https://www.naugramedical.com/medical-lab-instruments/medical-refrigerators-and-freezers"/>
              </a:rPr>
              <a:t>Medical Lab Equipments Manufacturer</a:t>
            </a:r>
            <a:r>
              <a:rPr lang="en-US" sz="3747">
                <a:solidFill>
                  <a:srgbClr val="000000"/>
                </a:solidFill>
                <a:latin typeface="Arial"/>
                <a:ea typeface="Arial"/>
                <a:cs typeface="Arial"/>
                <a:sym typeface="Arial"/>
              </a:rPr>
              <a:t>, providing top-quality laboratory instruments for hospitals, research labs, and educational institutions. Our precision-engineered equipment ensures accuracy and reliability, meeting global standards. Choose Naugra Medical for advanced, durable, and cost-effective lab solutions. Elevate your medical research with our cutting-edge technology.</a:t>
            </a:r>
          </a:p>
          <a:p>
            <a:pPr algn="just">
              <a:lnSpc>
                <a:spcPts val="5621"/>
              </a:lnSpc>
            </a:pPr>
          </a:p>
          <a:p>
            <a:pPr algn="just">
              <a:lnSpc>
                <a:spcPts val="5621"/>
              </a:lnSpc>
            </a:pPr>
          </a:p>
        </p:txBody>
      </p:sp>
      <p:sp>
        <p:nvSpPr>
          <p:cNvPr name="TextBox 19" id="19"/>
          <p:cNvSpPr txBox="true"/>
          <p:nvPr/>
        </p:nvSpPr>
        <p:spPr>
          <a:xfrm rot="0">
            <a:off x="1273319" y="1768033"/>
            <a:ext cx="15165855" cy="891539"/>
          </a:xfrm>
          <a:prstGeom prst="rect">
            <a:avLst/>
          </a:prstGeom>
        </p:spPr>
        <p:txBody>
          <a:bodyPr anchor="t" rtlCol="false" tIns="0" lIns="0" bIns="0" rIns="0">
            <a:spAutoFit/>
          </a:bodyPr>
          <a:lstStyle/>
          <a:p>
            <a:pPr algn="ctr">
              <a:lnSpc>
                <a:spcPts val="7440"/>
              </a:lnSpc>
            </a:pPr>
            <a:r>
              <a:rPr lang="en-US" sz="4800" b="true">
                <a:solidFill>
                  <a:srgbClr val="193378"/>
                </a:solidFill>
                <a:latin typeface="Montserrat Classic Bold"/>
                <a:ea typeface="Montserrat Classic Bold"/>
                <a:cs typeface="Montserrat Classic Bold"/>
                <a:sym typeface="Montserrat Classic Bold"/>
              </a:rPr>
              <a:t>Medical Lab Equipments Manufacturers</a:t>
            </a:r>
          </a:p>
        </p:txBody>
      </p:sp>
      <p:grpSp>
        <p:nvGrpSpPr>
          <p:cNvPr name="Group 20" id="20"/>
          <p:cNvGrpSpPr/>
          <p:nvPr/>
        </p:nvGrpSpPr>
        <p:grpSpPr>
          <a:xfrm rot="0">
            <a:off x="547869" y="8490281"/>
            <a:ext cx="892208" cy="892208"/>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3" id="23"/>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24" id="24"/>
          <p:cNvSpPr txBox="true"/>
          <p:nvPr/>
        </p:nvSpPr>
        <p:spPr>
          <a:xfrm rot="0">
            <a:off x="1700237" y="8548479"/>
            <a:ext cx="14887526" cy="8340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https://www.naugramedical.com/medical-lab-instruments/medical-refrigerators-and-freezers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351375" y="296213"/>
            <a:ext cx="4547292" cy="784016"/>
          </a:xfrm>
          <a:custGeom>
            <a:avLst/>
            <a:gdLst/>
            <a:ahLst/>
            <a:cxnLst/>
            <a:rect r="r" b="b" t="t" l="l"/>
            <a:pathLst>
              <a:path h="784016" w="4547292">
                <a:moveTo>
                  <a:pt x="0" y="0"/>
                </a:moveTo>
                <a:lnTo>
                  <a:pt x="4547292" y="0"/>
                </a:lnTo>
                <a:lnTo>
                  <a:pt x="4547292" y="784016"/>
                </a:lnTo>
                <a:lnTo>
                  <a:pt x="0" y="784016"/>
                </a:lnTo>
                <a:lnTo>
                  <a:pt x="0" y="0"/>
                </a:lnTo>
                <a:close/>
              </a:path>
            </a:pathLst>
          </a:custGeom>
          <a:blipFill>
            <a:blip r:embed="rId6"/>
            <a:stretch>
              <a:fillRect l="0" t="0" r="0" b="0"/>
            </a:stretch>
          </a:blipFill>
        </p:spPr>
      </p:sp>
      <p:grpSp>
        <p:nvGrpSpPr>
          <p:cNvPr name="Group 18" id="18"/>
          <p:cNvGrpSpPr/>
          <p:nvPr/>
        </p:nvGrpSpPr>
        <p:grpSpPr>
          <a:xfrm rot="0">
            <a:off x="547869" y="8490281"/>
            <a:ext cx="892208" cy="892208"/>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22" id="22"/>
          <p:cNvSpPr/>
          <p:nvPr/>
        </p:nvSpPr>
        <p:spPr>
          <a:xfrm flipH="false" flipV="false" rot="0">
            <a:off x="9728658" y="1492273"/>
            <a:ext cx="5930631" cy="5930631"/>
          </a:xfrm>
          <a:custGeom>
            <a:avLst/>
            <a:gdLst/>
            <a:ahLst/>
            <a:cxnLst/>
            <a:rect r="r" b="b" t="t" l="l"/>
            <a:pathLst>
              <a:path h="5930631" w="5930631">
                <a:moveTo>
                  <a:pt x="0" y="0"/>
                </a:moveTo>
                <a:lnTo>
                  <a:pt x="5930631" y="0"/>
                </a:lnTo>
                <a:lnTo>
                  <a:pt x="5930631" y="5930631"/>
                </a:lnTo>
                <a:lnTo>
                  <a:pt x="0" y="5930631"/>
                </a:lnTo>
                <a:lnTo>
                  <a:pt x="0" y="0"/>
                </a:lnTo>
                <a:close/>
              </a:path>
            </a:pathLst>
          </a:custGeom>
          <a:blipFill>
            <a:blip r:embed="rId9"/>
            <a:stretch>
              <a:fillRect l="0" t="0" r="0" b="0"/>
            </a:stretch>
          </a:blipFill>
        </p:spPr>
      </p:sp>
      <p:sp>
        <p:nvSpPr>
          <p:cNvPr name="Freeform 23" id="23"/>
          <p:cNvSpPr/>
          <p:nvPr/>
        </p:nvSpPr>
        <p:spPr>
          <a:xfrm flipH="false" flipV="false" rot="0">
            <a:off x="2625021" y="1492273"/>
            <a:ext cx="6043603" cy="6043603"/>
          </a:xfrm>
          <a:custGeom>
            <a:avLst/>
            <a:gdLst/>
            <a:ahLst/>
            <a:cxnLst/>
            <a:rect r="r" b="b" t="t" l="l"/>
            <a:pathLst>
              <a:path h="6043603" w="6043603">
                <a:moveTo>
                  <a:pt x="0" y="0"/>
                </a:moveTo>
                <a:lnTo>
                  <a:pt x="6043603" y="0"/>
                </a:lnTo>
                <a:lnTo>
                  <a:pt x="6043603" y="6043603"/>
                </a:lnTo>
                <a:lnTo>
                  <a:pt x="0" y="6043603"/>
                </a:lnTo>
                <a:lnTo>
                  <a:pt x="0" y="0"/>
                </a:lnTo>
                <a:close/>
              </a:path>
            </a:pathLst>
          </a:custGeom>
          <a:blipFill>
            <a:blip r:embed="rId10"/>
            <a:stretch>
              <a:fillRect l="0" t="0" r="0" b="0"/>
            </a:stretch>
          </a:blipFill>
        </p:spPr>
      </p:sp>
      <p:sp>
        <p:nvSpPr>
          <p:cNvPr name="TextBox 24" id="24"/>
          <p:cNvSpPr txBox="true"/>
          <p:nvPr/>
        </p:nvSpPr>
        <p:spPr>
          <a:xfrm rot="0">
            <a:off x="1700237" y="8548479"/>
            <a:ext cx="14887526" cy="8340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https://www.naugramedical.com/medical-lab-instruments/medical-refrigerators-and-freezers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500918" y="6028555"/>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739199" y="6259136"/>
            <a:ext cx="415645" cy="402798"/>
          </a:xfrm>
          <a:custGeom>
            <a:avLst/>
            <a:gdLst/>
            <a:ahLst/>
            <a:cxnLst/>
            <a:rect r="r" b="b" t="t" l="l"/>
            <a:pathLst>
              <a:path h="402798" w="415645">
                <a:moveTo>
                  <a:pt x="0" y="0"/>
                </a:moveTo>
                <a:lnTo>
                  <a:pt x="415645" y="0"/>
                </a:lnTo>
                <a:lnTo>
                  <a:pt x="415645" y="402798"/>
                </a:lnTo>
                <a:lnTo>
                  <a:pt x="0" y="4027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565448" y="5052701"/>
            <a:ext cx="726388" cy="181597"/>
          </a:xfrm>
          <a:custGeom>
            <a:avLst/>
            <a:gdLst/>
            <a:ahLst/>
            <a:cxnLst/>
            <a:rect r="r" b="b" t="t" l="l"/>
            <a:pathLst>
              <a:path h="181597" w="726388">
                <a:moveTo>
                  <a:pt x="0" y="0"/>
                </a:moveTo>
                <a:lnTo>
                  <a:pt x="726388" y="0"/>
                </a:lnTo>
                <a:lnTo>
                  <a:pt x="726388" y="181598"/>
                </a:lnTo>
                <a:lnTo>
                  <a:pt x="0" y="1815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4" id="14"/>
          <p:cNvGrpSpPr/>
          <p:nvPr/>
        </p:nvGrpSpPr>
        <p:grpSpPr>
          <a:xfrm rot="0">
            <a:off x="-2589502" y="9176133"/>
            <a:ext cx="3933790" cy="3933790"/>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500918" y="8435467"/>
            <a:ext cx="1001836" cy="100183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1" id="21"/>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2" id="22"/>
          <p:cNvSpPr/>
          <p:nvPr/>
        </p:nvSpPr>
        <p:spPr>
          <a:xfrm flipH="false" flipV="false" rot="0">
            <a:off x="588979" y="356891"/>
            <a:ext cx="6117477" cy="1054737"/>
          </a:xfrm>
          <a:custGeom>
            <a:avLst/>
            <a:gdLst/>
            <a:ahLst/>
            <a:cxnLst/>
            <a:rect r="r" b="b" t="t" l="l"/>
            <a:pathLst>
              <a:path h="1054737" w="6117477">
                <a:moveTo>
                  <a:pt x="0" y="0"/>
                </a:moveTo>
                <a:lnTo>
                  <a:pt x="6117478" y="0"/>
                </a:lnTo>
                <a:lnTo>
                  <a:pt x="6117478" y="1054737"/>
                </a:lnTo>
                <a:lnTo>
                  <a:pt x="0" y="1054737"/>
                </a:lnTo>
                <a:lnTo>
                  <a:pt x="0" y="0"/>
                </a:lnTo>
                <a:close/>
              </a:path>
            </a:pathLst>
          </a:custGeom>
          <a:blipFill>
            <a:blip r:embed="rId10"/>
            <a:stretch>
              <a:fillRect l="0" t="0" r="0" b="0"/>
            </a:stretch>
          </a:blipFill>
        </p:spPr>
      </p:sp>
      <p:sp>
        <p:nvSpPr>
          <p:cNvPr name="Freeform 23" id="23"/>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4" id="24"/>
          <p:cNvSpPr/>
          <p:nvPr/>
        </p:nvSpPr>
        <p:spPr>
          <a:xfrm flipH="false" flipV="false" rot="0">
            <a:off x="11203758" y="2959740"/>
            <a:ext cx="5442392" cy="4367519"/>
          </a:xfrm>
          <a:custGeom>
            <a:avLst/>
            <a:gdLst/>
            <a:ahLst/>
            <a:cxnLst/>
            <a:rect r="r" b="b" t="t" l="l"/>
            <a:pathLst>
              <a:path h="4367519" w="5442392">
                <a:moveTo>
                  <a:pt x="0" y="0"/>
                </a:moveTo>
                <a:lnTo>
                  <a:pt x="5442391" y="0"/>
                </a:lnTo>
                <a:lnTo>
                  <a:pt x="5442391" y="4367520"/>
                </a:lnTo>
                <a:lnTo>
                  <a:pt x="0" y="4367520"/>
                </a:lnTo>
                <a:lnTo>
                  <a:pt x="0" y="0"/>
                </a:lnTo>
                <a:close/>
              </a:path>
            </a:pathLst>
          </a:custGeom>
          <a:blipFill>
            <a:blip r:embed="rId11"/>
            <a:stretch>
              <a:fillRect l="0" t="0" r="0" b="0"/>
            </a:stretch>
          </a:blipFill>
        </p:spPr>
      </p:sp>
      <p:sp>
        <p:nvSpPr>
          <p:cNvPr name="TextBox 25" id="25"/>
          <p:cNvSpPr txBox="true"/>
          <p:nvPr/>
        </p:nvSpPr>
        <p:spPr>
          <a:xfrm rot="0">
            <a:off x="1705842" y="6571236"/>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26" id="26"/>
          <p:cNvSpPr txBox="true"/>
          <p:nvPr/>
        </p:nvSpPr>
        <p:spPr>
          <a:xfrm rot="0">
            <a:off x="1705842" y="598093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27" id="27"/>
          <p:cNvSpPr txBox="true"/>
          <p:nvPr/>
        </p:nvSpPr>
        <p:spPr>
          <a:xfrm rot="0">
            <a:off x="500918" y="3760242"/>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28" id="28"/>
          <p:cNvSpPr txBox="true"/>
          <p:nvPr/>
        </p:nvSpPr>
        <p:spPr>
          <a:xfrm rot="0">
            <a:off x="500918" y="1714428"/>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grpSp>
        <p:nvGrpSpPr>
          <p:cNvPr name="Group 29" id="29"/>
          <p:cNvGrpSpPr/>
          <p:nvPr/>
        </p:nvGrpSpPr>
        <p:grpSpPr>
          <a:xfrm rot="0">
            <a:off x="399629" y="7835326"/>
            <a:ext cx="892208" cy="892208"/>
            <a:chOff x="0" y="0"/>
            <a:chExt cx="812800" cy="812800"/>
          </a:xfrm>
        </p:grpSpPr>
        <p:sp>
          <p:nvSpPr>
            <p:cNvPr name="Freeform 30" id="3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31" id="3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32" id="32"/>
          <p:cNvSpPr/>
          <p:nvPr/>
        </p:nvSpPr>
        <p:spPr>
          <a:xfrm flipH="false" flipV="false" rot="0">
            <a:off x="586904" y="8022601"/>
            <a:ext cx="517657" cy="517657"/>
          </a:xfrm>
          <a:custGeom>
            <a:avLst/>
            <a:gdLst/>
            <a:ahLst/>
            <a:cxnLst/>
            <a:rect r="r" b="b" t="t" l="l"/>
            <a:pathLst>
              <a:path h="517657" w="517657">
                <a:moveTo>
                  <a:pt x="0" y="0"/>
                </a:moveTo>
                <a:lnTo>
                  <a:pt x="517657" y="0"/>
                </a:lnTo>
                <a:lnTo>
                  <a:pt x="517657" y="517657"/>
                </a:lnTo>
                <a:lnTo>
                  <a:pt x="0" y="51765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33" id="33"/>
          <p:cNvSpPr txBox="true"/>
          <p:nvPr/>
        </p:nvSpPr>
        <p:spPr>
          <a:xfrm rot="0">
            <a:off x="1393126" y="7825801"/>
            <a:ext cx="14887526" cy="8340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https://www.naugramedical.com/medical-lab-instruments/medical-refrigerators-and-freezers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Medical Lab Equipments Manufacturers</dc:title>
</cp:coreProperties>
</file>