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DM Serif Display" charset="1" panose="00000000000000000000"/>
      <p:regular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www.spicesindia.net" TargetMode="External" Type="http://schemas.openxmlformats.org/officeDocument/2006/relationships/hyperlink"/><Relationship Id="rId3" Target="../media/image3.jpeg" Type="http://schemas.openxmlformats.org/officeDocument/2006/relationships/image"/><Relationship Id="rId4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E31E24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path path="circle">
            <a:fillToRect l="50000" r="50000" t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258300"/>
            <a:chOff x="0" y="0"/>
            <a:chExt cx="2833290" cy="14343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434353"/>
            </a:xfrm>
            <a:custGeom>
              <a:avLst/>
              <a:gdLst/>
              <a:ahLst/>
              <a:cxnLst/>
              <a:rect r="r" b="b" t="t" l="l"/>
              <a:pathLst>
                <a:path h="1434353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434353"/>
                  </a:lnTo>
                  <a:lnTo>
                    <a:pt x="0" y="1434353"/>
                  </a:lnTo>
                  <a:close/>
                </a:path>
              </a:pathLst>
            </a:custGeom>
            <a:blipFill>
              <a:blip r:embed="rId2"/>
              <a:stretch>
                <a:fillRect l="0" t="-47393" r="0" b="-47393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600198" y="310205"/>
            <a:ext cx="1466316" cy="718495"/>
          </a:xfrm>
          <a:custGeom>
            <a:avLst/>
            <a:gdLst/>
            <a:ahLst/>
            <a:cxnLst/>
            <a:rect r="r" b="b" t="t" l="l"/>
            <a:pathLst>
              <a:path h="718495" w="1466316">
                <a:moveTo>
                  <a:pt x="0" y="0"/>
                </a:moveTo>
                <a:lnTo>
                  <a:pt x="1466316" y="0"/>
                </a:lnTo>
                <a:lnTo>
                  <a:pt x="1466316" y="718495"/>
                </a:lnTo>
                <a:lnTo>
                  <a:pt x="0" y="71849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202930" y="9267825"/>
            <a:ext cx="15882139" cy="7462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18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6241455" y="9258300"/>
            <a:ext cx="6364486" cy="8045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79"/>
              </a:lnSpc>
            </a:pPr>
            <a:r>
              <a:rPr lang="en-US" sz="4699">
                <a:solidFill>
                  <a:srgbClr val="E31E2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Chilli Export From India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E31E24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path path="circle">
            <a:fillToRect l="50000" r="50000" t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95017" y="7981245"/>
            <a:ext cx="17897967" cy="2087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6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E31E2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Agrocrops, a leading brand of</a:t>
            </a:r>
            <a:r>
              <a:rPr lang="en-US" sz="3000" u="sng">
                <a:solidFill>
                  <a:srgbClr val="E31E24"/>
                </a:solidFill>
                <a:latin typeface="DM Serif Display"/>
                <a:ea typeface="DM Serif Display"/>
                <a:cs typeface="DM Serif Display"/>
                <a:sym typeface="DM Serif Display"/>
                <a:hlinkClick r:id="rId2" tooltip="https://www.spicesindia.net"/>
              </a:rPr>
              <a:t> Chilli Export from India</a:t>
            </a:r>
            <a:r>
              <a:rPr lang="en-US" sz="3000">
                <a:solidFill>
                  <a:srgbClr val="E31E2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. Their meticulous process includes thorough sorting, repeated verification, and modern machinery usage to ensure superior quality. Notably, they employ a 100% female workforce, providing training and stable livelihoods. 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0" y="0"/>
            <a:ext cx="18288000" cy="8321395"/>
          </a:xfrm>
          <a:custGeom>
            <a:avLst/>
            <a:gdLst/>
            <a:ahLst/>
            <a:cxnLst/>
            <a:rect r="r" b="b" t="t" l="l"/>
            <a:pathLst>
              <a:path h="8321395" w="18288000">
                <a:moveTo>
                  <a:pt x="0" y="0"/>
                </a:moveTo>
                <a:lnTo>
                  <a:pt x="18288000" y="0"/>
                </a:lnTo>
                <a:lnTo>
                  <a:pt x="18288000" y="8321395"/>
                </a:lnTo>
                <a:lnTo>
                  <a:pt x="0" y="832139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21525" r="0" b="-21525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20032" y="153494"/>
            <a:ext cx="1377920" cy="675181"/>
          </a:xfrm>
          <a:custGeom>
            <a:avLst/>
            <a:gdLst/>
            <a:ahLst/>
            <a:cxnLst/>
            <a:rect r="r" b="b" t="t" l="l"/>
            <a:pathLst>
              <a:path h="675181" w="1377920">
                <a:moveTo>
                  <a:pt x="0" y="0"/>
                </a:moveTo>
                <a:lnTo>
                  <a:pt x="1377920" y="0"/>
                </a:lnTo>
                <a:lnTo>
                  <a:pt x="1377920" y="675181"/>
                </a:lnTo>
                <a:lnTo>
                  <a:pt x="0" y="67518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E31E24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6942468"/>
          </a:xfrm>
          <a:custGeom>
            <a:avLst/>
            <a:gdLst/>
            <a:ahLst/>
            <a:cxnLst/>
            <a:rect r="r" b="b" t="t" l="l"/>
            <a:pathLst>
              <a:path h="6942468" w="18288000">
                <a:moveTo>
                  <a:pt x="0" y="0"/>
                </a:moveTo>
                <a:lnTo>
                  <a:pt x="18288000" y="0"/>
                </a:lnTo>
                <a:lnTo>
                  <a:pt x="18288000" y="6942468"/>
                </a:lnTo>
                <a:lnTo>
                  <a:pt x="0" y="694246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2609" r="0" b="-58665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57406" y="507913"/>
            <a:ext cx="1622405" cy="794978"/>
          </a:xfrm>
          <a:custGeom>
            <a:avLst/>
            <a:gdLst/>
            <a:ahLst/>
            <a:cxnLst/>
            <a:rect r="r" b="b" t="t" l="l"/>
            <a:pathLst>
              <a:path h="794978" w="1622405">
                <a:moveTo>
                  <a:pt x="0" y="0"/>
                </a:moveTo>
                <a:lnTo>
                  <a:pt x="1622404" y="0"/>
                </a:lnTo>
                <a:lnTo>
                  <a:pt x="1622404" y="794978"/>
                </a:lnTo>
                <a:lnTo>
                  <a:pt x="0" y="79497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657406" y="7186597"/>
            <a:ext cx="16546010" cy="28423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09"/>
              </a:lnSpc>
            </a:pPr>
            <a:r>
              <a:rPr lang="en-US" sz="3220">
                <a:solidFill>
                  <a:srgbClr val="E31E2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Address- D.No 25-16-180, 181, </a:t>
            </a:r>
          </a:p>
          <a:p>
            <a:pPr algn="ctr">
              <a:lnSpc>
                <a:spcPts val="4509"/>
              </a:lnSpc>
            </a:pPr>
            <a:r>
              <a:rPr lang="en-US" sz="3220">
                <a:solidFill>
                  <a:srgbClr val="E31E2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Mirichi Yard Road, Guntur, Andhra Pradesh, 522005</a:t>
            </a:r>
          </a:p>
          <a:p>
            <a:pPr algn="ctr">
              <a:lnSpc>
                <a:spcPts val="4509"/>
              </a:lnSpc>
            </a:pPr>
            <a:r>
              <a:rPr lang="en-US" sz="3220">
                <a:solidFill>
                  <a:srgbClr val="E31E2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Email Us - contact@agrocrops.com</a:t>
            </a:r>
          </a:p>
          <a:p>
            <a:pPr algn="ctr">
              <a:lnSpc>
                <a:spcPts val="4509"/>
              </a:lnSpc>
            </a:pPr>
            <a:r>
              <a:rPr lang="en-US" sz="3220">
                <a:solidFill>
                  <a:srgbClr val="E31E2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Call us - +91 97013 63424</a:t>
            </a:r>
          </a:p>
          <a:p>
            <a:pPr algn="ctr">
              <a:lnSpc>
                <a:spcPts val="4509"/>
              </a:lnSpc>
            </a:pPr>
            <a:r>
              <a:rPr lang="en-US" sz="3220">
                <a:solidFill>
                  <a:srgbClr val="E31E2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Website-  https://www.spicesindia.net/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E31E24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path path="circle">
            <a:fillToRect l="50000" r="50000" t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722542" y="5892859"/>
            <a:ext cx="7036971" cy="1893718"/>
            <a:chOff x="0" y="0"/>
            <a:chExt cx="3885691" cy="104567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85691" cy="1045678"/>
            </a:xfrm>
            <a:custGeom>
              <a:avLst/>
              <a:gdLst/>
              <a:ahLst/>
              <a:cxnLst/>
              <a:rect r="r" b="b" t="t" l="l"/>
              <a:pathLst>
                <a:path h="1045678" w="3885691">
                  <a:moveTo>
                    <a:pt x="3761230" y="1045678"/>
                  </a:moveTo>
                  <a:lnTo>
                    <a:pt x="124460" y="1045678"/>
                  </a:lnTo>
                  <a:cubicBezTo>
                    <a:pt x="55880" y="1045678"/>
                    <a:pt x="0" y="989798"/>
                    <a:pt x="0" y="921218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761231" y="0"/>
                  </a:lnTo>
                  <a:cubicBezTo>
                    <a:pt x="3829811" y="0"/>
                    <a:pt x="3885691" y="55880"/>
                    <a:pt x="3885691" y="124460"/>
                  </a:cubicBezTo>
                  <a:lnTo>
                    <a:pt x="3885691" y="921218"/>
                  </a:lnTo>
                  <a:cubicBezTo>
                    <a:pt x="3885691" y="989798"/>
                    <a:pt x="3829811" y="1045678"/>
                    <a:pt x="3761231" y="1045678"/>
                  </a:cubicBezTo>
                  <a:close/>
                </a:path>
              </a:pathLst>
            </a:custGeom>
            <a:solidFill>
              <a:srgbClr val="E31E24"/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28700" y="538904"/>
            <a:ext cx="1359711" cy="666259"/>
          </a:xfrm>
          <a:custGeom>
            <a:avLst/>
            <a:gdLst/>
            <a:ahLst/>
            <a:cxnLst/>
            <a:rect r="r" b="b" t="t" l="l"/>
            <a:pathLst>
              <a:path h="666259" w="1359711">
                <a:moveTo>
                  <a:pt x="0" y="0"/>
                </a:moveTo>
                <a:lnTo>
                  <a:pt x="1359711" y="0"/>
                </a:lnTo>
                <a:lnTo>
                  <a:pt x="1359711" y="666258"/>
                </a:lnTo>
                <a:lnTo>
                  <a:pt x="0" y="6662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38853" y="1028700"/>
            <a:ext cx="7606554" cy="8532994"/>
          </a:xfrm>
          <a:custGeom>
            <a:avLst/>
            <a:gdLst/>
            <a:ahLst/>
            <a:cxnLst/>
            <a:rect r="r" b="b" t="t" l="l"/>
            <a:pathLst>
              <a:path h="8532994" w="7606554">
                <a:moveTo>
                  <a:pt x="0" y="0"/>
                </a:moveTo>
                <a:lnTo>
                  <a:pt x="7606554" y="0"/>
                </a:lnTo>
                <a:lnTo>
                  <a:pt x="7606554" y="8532994"/>
                </a:lnTo>
                <a:lnTo>
                  <a:pt x="0" y="853299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8346635" y="6396474"/>
            <a:ext cx="9788787" cy="11341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9069">
                <a:solidFill>
                  <a:srgbClr val="E9E7E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Thank You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722542" y="8042321"/>
            <a:ext cx="7036971" cy="4718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20"/>
              </a:lnSpc>
            </a:pPr>
            <a:r>
              <a:rPr lang="en-US" sz="2800">
                <a:solidFill>
                  <a:srgbClr val="E31E2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Visit - https://www.spicesindia.net/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DAGKEcH5hM0</dc:identifier>
  <dcterms:modified xsi:type="dcterms:W3CDTF">2011-08-01T06:04:30Z</dcterms:modified>
  <cp:revision>1</cp:revision>
  <dc:title>Chilli Export From India</dc:title>
</cp:coreProperties>
</file>