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</p:sldIdLst>
  <p:sldSz cx="18288000" cy="10287000"/>
  <p:notesSz cx="6858000" cy="9144000"/>
  <p:embeddedFontLst>
    <p:embeddedFont>
      <p:font typeface="Cinzel Decorative Bold" charset="1" panose="00000800000000000000"/>
      <p:regular r:id="rId9"/>
    </p:embeddedFont>
    <p:embeddedFont>
      <p:font typeface="Times New Roman" charset="1" panose="02030502070405020303"/>
      <p:regular r:id="rId10"/>
    </p:embeddedFont>
    <p:embeddedFont>
      <p:font typeface="Playfair Display" charset="1" panose="00000000000000000000"/>
      <p:regular r:id="rId1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fonts/font9.fntdata" Type="http://schemas.openxmlformats.org/officeDocument/2006/relationships/font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https://www.machinesequipments.com/agricultural-machinery-and-equipment" TargetMode="External" Type="http://schemas.openxmlformats.org/officeDocument/2006/relationships/hyperlink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jpeg" Type="http://schemas.openxmlformats.org/officeDocument/2006/relationships/image"/><Relationship Id="rId3" Target="../media/image5.png" Type="http://schemas.openxmlformats.org/officeDocument/2006/relationships/image"/><Relationship Id="rId4" Target="../media/image6.jpeg" Type="http://schemas.openxmlformats.org/officeDocument/2006/relationships/image"/><Relationship Id="rId5" Target="../media/image2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.png" Type="http://schemas.openxmlformats.org/officeDocument/2006/relationships/image"/><Relationship Id="rId3" Target="../media/image8.svg" Type="http://schemas.openxmlformats.org/officeDocument/2006/relationships/image"/><Relationship Id="rId4" Target="../media/image9.png" Type="http://schemas.openxmlformats.org/officeDocument/2006/relationships/image"/><Relationship Id="rId5" Target="../media/image10.svg" Type="http://schemas.openxmlformats.org/officeDocument/2006/relationships/image"/><Relationship Id="rId6" Target="../media/image11.jpeg" Type="http://schemas.openxmlformats.org/officeDocument/2006/relationships/image"/><Relationship Id="rId7" Target="../media/image2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BEB7B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9148762" cy="8456930"/>
            <a:chOff x="0" y="0"/>
            <a:chExt cx="12198350" cy="11275907"/>
          </a:xfrm>
        </p:grpSpPr>
        <p:pic>
          <p:nvPicPr>
            <p:cNvPr name="Picture 3" id="3"/>
            <p:cNvPicPr>
              <a:picLocks noChangeAspect="true"/>
            </p:cNvPicPr>
            <p:nvPr/>
          </p:nvPicPr>
          <p:blipFill>
            <a:blip r:embed="rId2"/>
            <a:srcRect l="0" t="3781" r="0" b="3781"/>
            <a:stretch>
              <a:fillRect/>
            </a:stretch>
          </p:blipFill>
          <p:spPr>
            <a:xfrm flipH="false" flipV="false">
              <a:off x="0" y="0"/>
              <a:ext cx="12198350" cy="11275907"/>
            </a:xfrm>
            <a:prstGeom prst="rect">
              <a:avLst/>
            </a:prstGeom>
          </p:spPr>
        </p:pic>
      </p:grpSp>
      <p:sp>
        <p:nvSpPr>
          <p:cNvPr name="Freeform 4" id="4"/>
          <p:cNvSpPr/>
          <p:nvPr/>
        </p:nvSpPr>
        <p:spPr>
          <a:xfrm flipH="false" flipV="false" rot="0">
            <a:off x="1028700" y="525344"/>
            <a:ext cx="1006713" cy="1006713"/>
          </a:xfrm>
          <a:custGeom>
            <a:avLst/>
            <a:gdLst/>
            <a:ahLst/>
            <a:cxnLst/>
            <a:rect r="r" b="b" t="t" l="l"/>
            <a:pathLst>
              <a:path h="1006713" w="1006713">
                <a:moveTo>
                  <a:pt x="0" y="0"/>
                </a:moveTo>
                <a:lnTo>
                  <a:pt x="1006713" y="0"/>
                </a:lnTo>
                <a:lnTo>
                  <a:pt x="1006713" y="1006712"/>
                </a:lnTo>
                <a:lnTo>
                  <a:pt x="0" y="100671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9345601" y="0"/>
            <a:ext cx="8942399" cy="8456930"/>
          </a:xfrm>
          <a:custGeom>
            <a:avLst/>
            <a:gdLst/>
            <a:ahLst/>
            <a:cxnLst/>
            <a:rect r="r" b="b" t="t" l="l"/>
            <a:pathLst>
              <a:path h="8456930" w="8942399">
                <a:moveTo>
                  <a:pt x="0" y="0"/>
                </a:moveTo>
                <a:lnTo>
                  <a:pt x="8942399" y="0"/>
                </a:lnTo>
                <a:lnTo>
                  <a:pt x="8942399" y="8456930"/>
                </a:lnTo>
                <a:lnTo>
                  <a:pt x="0" y="845693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-3949" r="0" b="-3949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4037633" y="8352155"/>
            <a:ext cx="10212735" cy="10096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399"/>
              </a:lnSpc>
            </a:pPr>
            <a:r>
              <a:rPr lang="en-US" sz="5999" b="true">
                <a:solidFill>
                  <a:srgbClr val="145DA0"/>
                </a:solidFill>
                <a:latin typeface="Cinzel Decorative Bold"/>
                <a:ea typeface="Cinzel Decorative Bold"/>
                <a:cs typeface="Cinzel Decorative Bold"/>
                <a:sym typeface="Cinzel Decorative Bold"/>
              </a:rPr>
              <a:t> Machines Equipments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9139237" y="9380856"/>
            <a:ext cx="9525" cy="6470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</a:p>
        </p:txBody>
      </p:sp>
      <p:sp>
        <p:nvSpPr>
          <p:cNvPr name="TextBox 8" id="8"/>
          <p:cNvSpPr txBox="true"/>
          <p:nvPr/>
        </p:nvSpPr>
        <p:spPr>
          <a:xfrm rot="0">
            <a:off x="2260432" y="9323706"/>
            <a:ext cx="13001890" cy="580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</a:p>
        </p:txBody>
      </p:sp>
      <p:sp>
        <p:nvSpPr>
          <p:cNvPr name="TextBox 9" id="9"/>
          <p:cNvSpPr txBox="true"/>
          <p:nvPr/>
        </p:nvSpPr>
        <p:spPr>
          <a:xfrm rot="0">
            <a:off x="4118013" y="9209406"/>
            <a:ext cx="10455176" cy="7226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319"/>
              </a:lnSpc>
            </a:pPr>
            <a:r>
              <a:rPr lang="en-US" sz="3799" u="sng">
                <a:solidFill>
                  <a:srgbClr val="145DA0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5" tooltip="https://www.machinesequipments.com/agricultural-machinery-and-equipment"/>
              </a:rPr>
              <a:t>Agricultural Machinery And Equipment Exporters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BEB7B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8158364" y="0"/>
            <a:ext cx="10129636" cy="10287000"/>
            <a:chOff x="0" y="0"/>
            <a:chExt cx="13506182" cy="13716000"/>
          </a:xfrm>
        </p:grpSpPr>
        <p:pic>
          <p:nvPicPr>
            <p:cNvPr name="Picture 3" id="3"/>
            <p:cNvPicPr>
              <a:picLocks noChangeAspect="true"/>
            </p:cNvPicPr>
            <p:nvPr/>
          </p:nvPicPr>
          <p:blipFill>
            <a:blip r:embed="rId2"/>
            <a:srcRect l="772" t="0" r="772" b="0"/>
            <a:stretch>
              <a:fillRect/>
            </a:stretch>
          </p:blipFill>
          <p:spPr>
            <a:xfrm flipH="false" flipV="false">
              <a:off x="0" y="0"/>
              <a:ext cx="6689591" cy="6794500"/>
            </a:xfrm>
            <a:prstGeom prst="rect">
              <a:avLst/>
            </a:prstGeom>
          </p:spPr>
        </p:pic>
        <p:pic>
          <p:nvPicPr>
            <p:cNvPr name="Picture 4" id="4"/>
            <p:cNvPicPr>
              <a:picLocks noChangeAspect="true"/>
            </p:cNvPicPr>
            <p:nvPr/>
          </p:nvPicPr>
          <p:blipFill>
            <a:blip r:embed="rId3"/>
            <a:srcRect l="772" t="0" r="772" b="0"/>
            <a:stretch>
              <a:fillRect/>
            </a:stretch>
          </p:blipFill>
          <p:spPr>
            <a:xfrm flipH="false" flipV="false">
              <a:off x="6816591" y="0"/>
              <a:ext cx="6689591" cy="6794500"/>
            </a:xfrm>
            <a:prstGeom prst="rect">
              <a:avLst/>
            </a:prstGeom>
          </p:spPr>
        </p:pic>
        <p:pic>
          <p:nvPicPr>
            <p:cNvPr name="Picture 5" id="5"/>
            <p:cNvPicPr>
              <a:picLocks noChangeAspect="true"/>
            </p:cNvPicPr>
            <p:nvPr/>
          </p:nvPicPr>
          <p:blipFill>
            <a:blip r:embed="rId4"/>
            <a:srcRect l="0" t="23798" r="0" b="23798"/>
            <a:stretch>
              <a:fillRect/>
            </a:stretch>
          </p:blipFill>
          <p:spPr>
            <a:xfrm flipH="false" flipV="false">
              <a:off x="0" y="6921500"/>
              <a:ext cx="13506182" cy="6794500"/>
            </a:xfrm>
            <a:prstGeom prst="rect">
              <a:avLst/>
            </a:prstGeom>
          </p:spPr>
        </p:pic>
      </p:grpSp>
      <p:sp>
        <p:nvSpPr>
          <p:cNvPr name="Freeform 6" id="6"/>
          <p:cNvSpPr/>
          <p:nvPr/>
        </p:nvSpPr>
        <p:spPr>
          <a:xfrm flipH="false" flipV="false" rot="0">
            <a:off x="491740" y="215523"/>
            <a:ext cx="851277" cy="851277"/>
          </a:xfrm>
          <a:custGeom>
            <a:avLst/>
            <a:gdLst/>
            <a:ahLst/>
            <a:cxnLst/>
            <a:rect r="r" b="b" t="t" l="l"/>
            <a:pathLst>
              <a:path h="851277" w="851277">
                <a:moveTo>
                  <a:pt x="0" y="0"/>
                </a:moveTo>
                <a:lnTo>
                  <a:pt x="851276" y="0"/>
                </a:lnTo>
                <a:lnTo>
                  <a:pt x="851276" y="851277"/>
                </a:lnTo>
                <a:lnTo>
                  <a:pt x="0" y="851277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491740" y="1350010"/>
            <a:ext cx="7412274" cy="74726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920"/>
              </a:lnSpc>
            </a:pPr>
            <a:r>
              <a:rPr lang="en-US" sz="2800">
                <a:solidFill>
                  <a:srgbClr val="145DA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MachinesEquipments is a leading manufacturer, supplier, and exporter of high-quality agricultural machinery and equipment in China. Their extensive product range includes tractors, tillage implements, sowing equipment, harvesting machinery, threshers, and plant protection tools. Committed to eco-friendly solutions, they offer advanced machinery designed to enhance farming efficiency and productivity. With a focus on meeting diverse agricultural needs, MachinesEquipments provides reliable and cost-effective equipment to farmers worldwide. Their dedication to quality and innovation has established them as a trusted name in the agricultural industry. 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BEB7B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2802712" y="8746512"/>
            <a:ext cx="424437" cy="424437"/>
          </a:xfrm>
          <a:custGeom>
            <a:avLst/>
            <a:gdLst/>
            <a:ahLst/>
            <a:cxnLst/>
            <a:rect r="r" b="b" t="t" l="l"/>
            <a:pathLst>
              <a:path h="424437" w="424437">
                <a:moveTo>
                  <a:pt x="0" y="0"/>
                </a:moveTo>
                <a:lnTo>
                  <a:pt x="424437" y="0"/>
                </a:lnTo>
                <a:lnTo>
                  <a:pt x="424437" y="424437"/>
                </a:lnTo>
                <a:lnTo>
                  <a:pt x="0" y="42443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2846656" y="9239250"/>
            <a:ext cx="355599" cy="355599"/>
          </a:xfrm>
          <a:custGeom>
            <a:avLst/>
            <a:gdLst/>
            <a:ahLst/>
            <a:cxnLst/>
            <a:rect r="r" b="b" t="t" l="l"/>
            <a:pathLst>
              <a:path h="355599" w="355599">
                <a:moveTo>
                  <a:pt x="0" y="0"/>
                </a:moveTo>
                <a:lnTo>
                  <a:pt x="355599" y="0"/>
                </a:lnTo>
                <a:lnTo>
                  <a:pt x="355599" y="355599"/>
                </a:lnTo>
                <a:lnTo>
                  <a:pt x="0" y="35559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0" y="0"/>
            <a:ext cx="18288000" cy="7148924"/>
            <a:chOff x="0" y="0"/>
            <a:chExt cx="2833290" cy="1107555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833290" cy="1107555"/>
            </a:xfrm>
            <a:custGeom>
              <a:avLst/>
              <a:gdLst/>
              <a:ahLst/>
              <a:cxnLst/>
              <a:rect r="r" b="b" t="t" l="l"/>
              <a:pathLst>
                <a:path h="1107555" w="2833290">
                  <a:moveTo>
                    <a:pt x="0" y="0"/>
                  </a:moveTo>
                  <a:lnTo>
                    <a:pt x="2833290" y="0"/>
                  </a:lnTo>
                  <a:lnTo>
                    <a:pt x="2833290" y="1107555"/>
                  </a:lnTo>
                  <a:lnTo>
                    <a:pt x="0" y="1107555"/>
                  </a:lnTo>
                  <a:close/>
                </a:path>
              </a:pathLst>
            </a:custGeom>
            <a:blipFill>
              <a:blip r:embed="rId6"/>
              <a:stretch>
                <a:fillRect l="0" t="-5814" r="0" b="-5814"/>
              </a:stretch>
            </a:blipFill>
          </p:spPr>
        </p:sp>
      </p:grpSp>
      <p:sp>
        <p:nvSpPr>
          <p:cNvPr name="Freeform 6" id="6"/>
          <p:cNvSpPr/>
          <p:nvPr/>
        </p:nvSpPr>
        <p:spPr>
          <a:xfrm flipH="false" flipV="false" rot="0">
            <a:off x="746660" y="584199"/>
            <a:ext cx="785396" cy="785396"/>
          </a:xfrm>
          <a:custGeom>
            <a:avLst/>
            <a:gdLst/>
            <a:ahLst/>
            <a:cxnLst/>
            <a:rect r="r" b="b" t="t" l="l"/>
            <a:pathLst>
              <a:path h="785396" w="785396">
                <a:moveTo>
                  <a:pt x="0" y="0"/>
                </a:moveTo>
                <a:lnTo>
                  <a:pt x="785396" y="0"/>
                </a:lnTo>
                <a:lnTo>
                  <a:pt x="785396" y="785396"/>
                </a:lnTo>
                <a:lnTo>
                  <a:pt x="0" y="785396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2663070" y="7214304"/>
            <a:ext cx="10434893" cy="120254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9843"/>
              </a:lnSpc>
            </a:pPr>
            <a:r>
              <a:rPr lang="en-US" sz="7030" spc="428">
                <a:solidFill>
                  <a:srgbClr val="145DA0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Thank You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3371510" y="8717937"/>
            <a:ext cx="6642081" cy="4095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209"/>
              </a:lnSpc>
              <a:spcBef>
                <a:spcPct val="0"/>
              </a:spcBef>
            </a:pPr>
            <a:r>
              <a:rPr lang="en-US" sz="2674" spc="133">
                <a:solidFill>
                  <a:srgbClr val="145DA0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sales@machinesequipments.com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3371510" y="9172575"/>
            <a:ext cx="14190146" cy="42227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00"/>
              </a:lnSpc>
            </a:pPr>
            <a:r>
              <a:rPr lang="en-US" sz="2500">
                <a:solidFill>
                  <a:srgbClr val="145DA0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https://www.machinesequipments.com/agricultural-machinery-and-equipment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DAGQ6vIsNI0</dc:identifier>
  <dcterms:modified xsi:type="dcterms:W3CDTF">2011-08-01T06:04:30Z</dcterms:modified>
  <cp:revision>1</cp:revision>
  <dc:title>Agricultural Machinery And Equipment Exporters</dc:title>
</cp:coreProperties>
</file>