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Lora Bold" charset="1" panose="00000800000000000000"/>
      <p:regular r:id="rId9"/>
    </p:embeddedFont>
    <p:embeddedFont>
      <p:font typeface="Lora Bold Italics" charset="1" panose="00000800000000000000"/>
      <p:regular r:id="rId10"/>
    </p:embeddedFont>
    <p:embeddedFont>
      <p:font typeface="Lora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pojfurniture.com/our-showrooms/ranchi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2.png" Type="http://schemas.openxmlformats.org/officeDocument/2006/relationships/image"/><Relationship Id="rId5" Target="../media/image8.jpeg" Type="http://schemas.openxmlformats.org/officeDocument/2006/relationships/image"/><Relationship Id="rId6" Target="../media/image9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32642" y="6064800"/>
            <a:ext cx="10135101" cy="1423116"/>
            <a:chOff x="0" y="0"/>
            <a:chExt cx="2669327" cy="37481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69327" cy="374813"/>
            </a:xfrm>
            <a:custGeom>
              <a:avLst/>
              <a:gdLst/>
              <a:ahLst/>
              <a:cxnLst/>
              <a:rect r="r" b="b" t="t" l="l"/>
              <a:pathLst>
                <a:path h="374813" w="2669327">
                  <a:moveTo>
                    <a:pt x="0" y="0"/>
                  </a:moveTo>
                  <a:lnTo>
                    <a:pt x="2669327" y="0"/>
                  </a:lnTo>
                  <a:lnTo>
                    <a:pt x="2669327" y="374813"/>
                  </a:lnTo>
                  <a:lnTo>
                    <a:pt x="0" y="374813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669327" cy="41291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8288000" cy="9060205"/>
            <a:chOff x="0" y="0"/>
            <a:chExt cx="2833290" cy="140366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833290" cy="1403663"/>
            </a:xfrm>
            <a:custGeom>
              <a:avLst/>
              <a:gdLst/>
              <a:ahLst/>
              <a:cxnLst/>
              <a:rect r="r" b="b" t="t" l="l"/>
              <a:pathLst>
                <a:path h="1403663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03663"/>
                  </a:lnTo>
                  <a:lnTo>
                    <a:pt x="0" y="1403663"/>
                  </a:lnTo>
                  <a:close/>
                </a:path>
              </a:pathLst>
            </a:custGeom>
            <a:blipFill>
              <a:blip r:embed="rId2"/>
              <a:stretch>
                <a:fillRect l="-19358" t="0" r="-19358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943140" y="134946"/>
            <a:ext cx="895086" cy="513266"/>
          </a:xfrm>
          <a:custGeom>
            <a:avLst/>
            <a:gdLst/>
            <a:ahLst/>
            <a:cxnLst/>
            <a:rect r="r" b="b" t="t" l="l"/>
            <a:pathLst>
              <a:path h="513266" w="895086">
                <a:moveTo>
                  <a:pt x="0" y="0"/>
                </a:moveTo>
                <a:lnTo>
                  <a:pt x="895086" y="0"/>
                </a:lnTo>
                <a:lnTo>
                  <a:pt x="895086" y="513266"/>
                </a:lnTo>
                <a:lnTo>
                  <a:pt x="0" y="5132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278284" y="4439339"/>
            <a:ext cx="13809040" cy="8634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9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239480" y="9039225"/>
            <a:ext cx="13809040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 u="sng">
                <a:solidFill>
                  <a:srgbClr val="FE0302"/>
                </a:solidFill>
                <a:latin typeface="Lora Bold"/>
                <a:ea typeface="Lora Bold"/>
                <a:cs typeface="Lora Bold"/>
                <a:sym typeface="Lora Bold"/>
                <a:hlinkClick r:id="rId4" tooltip="https://www.pojfurniture.com/our-showrooms/ranchi"/>
              </a:rPr>
              <a:t>Furniture Franchise in Ranchi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427403"/>
            <a:chOff x="0" y="0"/>
            <a:chExt cx="24384000" cy="11236537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2466" r="0" b="12466"/>
            <a:stretch>
              <a:fillRect/>
            </a:stretch>
          </p:blipFill>
          <p:spPr>
            <a:xfrm flipH="false" flipV="false">
              <a:off x="0" y="0"/>
              <a:ext cx="12128500" cy="5554768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2466" r="0" b="12466"/>
            <a:stretch>
              <a:fillRect/>
            </a:stretch>
          </p:blipFill>
          <p:spPr>
            <a:xfrm flipH="false" flipV="false">
              <a:off x="12255500" y="0"/>
              <a:ext cx="12128500" cy="5554768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31299" r="0" b="31299"/>
            <a:stretch>
              <a:fillRect/>
            </a:stretch>
          </p:blipFill>
          <p:spPr>
            <a:xfrm flipH="false" flipV="false">
              <a:off x="0" y="5681768"/>
              <a:ext cx="24384000" cy="5554768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85775" y="656884"/>
            <a:ext cx="1432858" cy="821639"/>
          </a:xfrm>
          <a:custGeom>
            <a:avLst/>
            <a:gdLst/>
            <a:ahLst/>
            <a:cxnLst/>
            <a:rect r="r" b="b" t="t" l="l"/>
            <a:pathLst>
              <a:path h="821639" w="1432858">
                <a:moveTo>
                  <a:pt x="0" y="0"/>
                </a:moveTo>
                <a:lnTo>
                  <a:pt x="1432858" y="0"/>
                </a:lnTo>
                <a:lnTo>
                  <a:pt x="1432858" y="821639"/>
                </a:lnTo>
                <a:lnTo>
                  <a:pt x="0" y="82163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18915" y="8523605"/>
            <a:ext cx="17050171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b="true" sz="2900" i="true">
                <a:solidFill>
                  <a:srgbClr val="FE0302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POJ Furniture's Ranchi showroom showcases premium home and office furniture, offering stylish and functional designs. As a leading Furniture Franchise in Ranchi, it provides quality solutions for diverse customer needs.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65409" y="569044"/>
            <a:ext cx="5348823" cy="4016284"/>
            <a:chOff x="0" y="0"/>
            <a:chExt cx="7131764" cy="535504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9372" t="0" r="9372" b="0"/>
            <a:stretch>
              <a:fillRect/>
            </a:stretch>
          </p:blipFill>
          <p:spPr>
            <a:xfrm flipH="false" flipV="false">
              <a:off x="0" y="0"/>
              <a:ext cx="7131764" cy="5355045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6092914" y="569044"/>
            <a:ext cx="5801978" cy="4016284"/>
            <a:chOff x="0" y="0"/>
            <a:chExt cx="7735971" cy="5355045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5930" t="0" r="5930" b="0"/>
            <a:stretch>
              <a:fillRect/>
            </a:stretch>
          </p:blipFill>
          <p:spPr>
            <a:xfrm flipH="false" flipV="false">
              <a:off x="0" y="0"/>
              <a:ext cx="7735971" cy="5355045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316272" y="64397"/>
            <a:ext cx="844571" cy="484299"/>
          </a:xfrm>
          <a:custGeom>
            <a:avLst/>
            <a:gdLst/>
            <a:ahLst/>
            <a:cxnLst/>
            <a:rect r="r" b="b" t="t" l="l"/>
            <a:pathLst>
              <a:path h="484299" w="844571">
                <a:moveTo>
                  <a:pt x="0" y="0"/>
                </a:moveTo>
                <a:lnTo>
                  <a:pt x="844571" y="0"/>
                </a:lnTo>
                <a:lnTo>
                  <a:pt x="844571" y="484299"/>
                </a:lnTo>
                <a:lnTo>
                  <a:pt x="0" y="484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65409" y="4936926"/>
            <a:ext cx="8313640" cy="4103804"/>
          </a:xfrm>
          <a:custGeom>
            <a:avLst/>
            <a:gdLst/>
            <a:ahLst/>
            <a:cxnLst/>
            <a:rect r="r" b="b" t="t" l="l"/>
            <a:pathLst>
              <a:path h="4103804" w="8313640">
                <a:moveTo>
                  <a:pt x="0" y="0"/>
                </a:moveTo>
                <a:lnTo>
                  <a:pt x="8313641" y="0"/>
                </a:lnTo>
                <a:lnTo>
                  <a:pt x="8313641" y="4103804"/>
                </a:lnTo>
                <a:lnTo>
                  <a:pt x="0" y="41038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1695" r="0" b="-11695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171117" y="569044"/>
            <a:ext cx="5811962" cy="4016284"/>
          </a:xfrm>
          <a:custGeom>
            <a:avLst/>
            <a:gdLst/>
            <a:ahLst/>
            <a:cxnLst/>
            <a:rect r="r" b="b" t="t" l="l"/>
            <a:pathLst>
              <a:path h="4016284" w="5811962">
                <a:moveTo>
                  <a:pt x="0" y="0"/>
                </a:moveTo>
                <a:lnTo>
                  <a:pt x="5811963" y="0"/>
                </a:lnTo>
                <a:lnTo>
                  <a:pt x="5811963" y="4016284"/>
                </a:lnTo>
                <a:lnTo>
                  <a:pt x="0" y="40162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6631" t="0" r="-6631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408113" y="9191625"/>
            <a:ext cx="12335057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Visit - https://www.pojfurniture.com/our-showrooms/ranchi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993903" y="5907584"/>
            <a:ext cx="8995167" cy="2124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Address -2nd &amp; 5th Floor, Roshpa Tower, Main Road, Ranchi , - 834001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Call- 9798721005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Email- pojfurniture@gmail.com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DAGRBeer4DE</dc:identifier>
  <dcterms:modified xsi:type="dcterms:W3CDTF">2011-08-01T06:04:30Z</dcterms:modified>
  <cp:revision>1</cp:revision>
  <dc:title>Furniture Franchise in Ranchi </dc:title>
</cp:coreProperties>
</file>