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Vollkorn" charset="1" panose="00000500000000000000"/>
      <p:regular r:id="rId10"/>
    </p:embeddedFont>
    <p:embeddedFont>
      <p:font typeface="Vollkorn Bold" charset="1" panose="00000800000000000000"/>
      <p:regular r:id="rId11"/>
    </p:embeddedFont>
    <p:embeddedFont>
      <p:font typeface="Vollkorn Bold Italics" charset="1" panose="00000800000000000000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www.travipro.com/car-rental-system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3.png" Type="http://schemas.openxmlformats.org/officeDocument/2006/relationships/image"/><Relationship Id="rId7" Target="../media/image11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3.png" Type="http://schemas.openxmlformats.org/officeDocument/2006/relationships/image"/><Relationship Id="rId9" Target="../media/image1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14240217" y="-2348797"/>
            <a:ext cx="24090784" cy="27940547"/>
          </a:xfrm>
          <a:custGeom>
            <a:avLst/>
            <a:gdLst/>
            <a:ahLst/>
            <a:cxnLst/>
            <a:rect r="r" b="b" t="t" l="l"/>
            <a:pathLst>
              <a:path h="27940547" w="24090784">
                <a:moveTo>
                  <a:pt x="0" y="0"/>
                </a:moveTo>
                <a:lnTo>
                  <a:pt x="24090784" y="0"/>
                </a:lnTo>
                <a:lnTo>
                  <a:pt x="24090784" y="27940546"/>
                </a:lnTo>
                <a:lnTo>
                  <a:pt x="0" y="2794054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74350" y="691165"/>
            <a:ext cx="2391678" cy="675070"/>
          </a:xfrm>
          <a:custGeom>
            <a:avLst/>
            <a:gdLst/>
            <a:ahLst/>
            <a:cxnLst/>
            <a:rect r="r" b="b" t="t" l="l"/>
            <a:pathLst>
              <a:path h="675070" w="2391678">
                <a:moveTo>
                  <a:pt x="0" y="0"/>
                </a:moveTo>
                <a:lnTo>
                  <a:pt x="2391678" y="0"/>
                </a:lnTo>
                <a:lnTo>
                  <a:pt x="2391678" y="675070"/>
                </a:lnTo>
                <a:lnTo>
                  <a:pt x="0" y="6750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9144000" y="1366235"/>
            <a:ext cx="9188410" cy="6794843"/>
            <a:chOff x="0" y="0"/>
            <a:chExt cx="1323106" cy="97843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23106" cy="978439"/>
            </a:xfrm>
            <a:custGeom>
              <a:avLst/>
              <a:gdLst/>
              <a:ahLst/>
              <a:cxnLst/>
              <a:rect r="r" b="b" t="t" l="l"/>
              <a:pathLst>
                <a:path h="978439" w="1323106">
                  <a:moveTo>
                    <a:pt x="0" y="0"/>
                  </a:moveTo>
                  <a:lnTo>
                    <a:pt x="1323106" y="0"/>
                  </a:lnTo>
                  <a:lnTo>
                    <a:pt x="1323106" y="978439"/>
                  </a:lnTo>
                  <a:lnTo>
                    <a:pt x="0" y="978439"/>
                  </a:lnTo>
                  <a:close/>
                </a:path>
              </a:pathLst>
            </a:custGeom>
            <a:blipFill>
              <a:blip r:embed="rId5"/>
              <a:stretch>
                <a:fillRect l="0" t="-33" r="0" b="-3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63030" y="8989060"/>
            <a:ext cx="14846153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FFFFFF"/>
                </a:solidFill>
                <a:latin typeface="Vollkorn"/>
                <a:ea typeface="Vollkorn"/>
                <a:cs typeface="Vollkorn"/>
                <a:sym typeface="Vollkorn"/>
              </a:rPr>
              <a:t>https://www.travipro.com/car-rental-system.html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94722" y="4709787"/>
            <a:ext cx="8115300" cy="19697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79"/>
              </a:lnSpc>
            </a:pPr>
            <a:r>
              <a:rPr lang="en-US" b="true" sz="5699" u="sng">
                <a:solidFill>
                  <a:srgbClr val="00509D"/>
                </a:solidFill>
                <a:latin typeface="Vollkorn Bold"/>
                <a:ea typeface="Vollkorn Bold"/>
                <a:cs typeface="Vollkorn Bold"/>
                <a:sym typeface="Vollkorn Bold"/>
                <a:hlinkClick r:id="rId6" tooltip="https://www.travipro.com/car-rental-system.html"/>
              </a:rPr>
              <a:t>Car Rental Reservation System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725039" y="6897378"/>
            <a:ext cx="2710607" cy="6794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b="true" sz="4000" i="true">
                <a:solidFill>
                  <a:srgbClr val="FFFFFF"/>
                </a:solidFill>
                <a:latin typeface="Vollkorn Bold Italics"/>
                <a:ea typeface="Vollkorn Bold Italics"/>
                <a:cs typeface="Vollkorn Bold Italics"/>
                <a:sym typeface="Vollkorn Bold Italics"/>
              </a:rPr>
              <a:t>By Travipro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11889208" y="-3376982"/>
            <a:ext cx="14692990" cy="17040964"/>
          </a:xfrm>
          <a:custGeom>
            <a:avLst/>
            <a:gdLst/>
            <a:ahLst/>
            <a:cxnLst/>
            <a:rect r="r" b="b" t="t" l="l"/>
            <a:pathLst>
              <a:path h="17040964" w="14692990">
                <a:moveTo>
                  <a:pt x="0" y="0"/>
                </a:moveTo>
                <a:lnTo>
                  <a:pt x="14692991" y="0"/>
                </a:lnTo>
                <a:lnTo>
                  <a:pt x="14692991" y="17040964"/>
                </a:lnTo>
                <a:lnTo>
                  <a:pt x="0" y="170409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4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true" rot="5400000">
            <a:off x="15658490" y="-3376982"/>
            <a:ext cx="14692990" cy="17040964"/>
          </a:xfrm>
          <a:custGeom>
            <a:avLst/>
            <a:gdLst/>
            <a:ahLst/>
            <a:cxnLst/>
            <a:rect r="r" b="b" t="t" l="l"/>
            <a:pathLst>
              <a:path h="17040964" w="14692990">
                <a:moveTo>
                  <a:pt x="14692990" y="17040964"/>
                </a:moveTo>
                <a:lnTo>
                  <a:pt x="0" y="17040964"/>
                </a:lnTo>
                <a:lnTo>
                  <a:pt x="0" y="0"/>
                </a:lnTo>
                <a:lnTo>
                  <a:pt x="14692990" y="0"/>
                </a:lnTo>
                <a:lnTo>
                  <a:pt x="14692990" y="17040964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07278" y="576039"/>
            <a:ext cx="2476322" cy="698962"/>
          </a:xfrm>
          <a:custGeom>
            <a:avLst/>
            <a:gdLst/>
            <a:ahLst/>
            <a:cxnLst/>
            <a:rect r="r" b="b" t="t" l="l"/>
            <a:pathLst>
              <a:path h="698962" w="2476322">
                <a:moveTo>
                  <a:pt x="0" y="0"/>
                </a:moveTo>
                <a:lnTo>
                  <a:pt x="2476322" y="0"/>
                </a:lnTo>
                <a:lnTo>
                  <a:pt x="2476322" y="698962"/>
                </a:lnTo>
                <a:lnTo>
                  <a:pt x="0" y="69896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505022" y="8793480"/>
            <a:ext cx="11986002" cy="464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80"/>
              </a:lnSpc>
            </a:pPr>
            <a:r>
              <a:rPr lang="en-US" sz="27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https://www.travipro.com/travel-portal-development.html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977769" y="265430"/>
            <a:ext cx="10506733" cy="9756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TraviPro’s Car Rental System caters to car rental companies, travel consolidators, and travel agencies.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It allows companies to manage inventory and reservations directly on their websites.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Provides real-time vehicle availability and instant booking confirmations.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Includes tools for managing bookings and quotations efficiently.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Offers user-defined vehicle customization options for diverse customer needs.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Simplifies reporting and analytics for better decision-making.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Enhances vehicle security through tracking features.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Promotes cost-effectiveness by managing maintenance and operational expenses.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Enables online bookings and reservation status checks for customers.</a:t>
            </a:r>
          </a:p>
          <a:p>
            <a:pPr algn="l" marL="626112" indent="-313056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00509D"/>
                </a:solidFill>
                <a:latin typeface="Vollkorn"/>
                <a:ea typeface="Vollkorn"/>
                <a:cs typeface="Vollkorn"/>
                <a:sym typeface="Vollkorn"/>
              </a:rPr>
              <a:t>Improves customer satisfaction through streamlined and organized services.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CBAC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-3098536" y="-6489066"/>
            <a:ext cx="8211618" cy="9523853"/>
          </a:xfrm>
          <a:custGeom>
            <a:avLst/>
            <a:gdLst/>
            <a:ahLst/>
            <a:cxnLst/>
            <a:rect r="r" b="b" t="t" l="l"/>
            <a:pathLst>
              <a:path h="9523853" w="8211618">
                <a:moveTo>
                  <a:pt x="0" y="0"/>
                </a:moveTo>
                <a:lnTo>
                  <a:pt x="8211617" y="0"/>
                </a:lnTo>
                <a:lnTo>
                  <a:pt x="8211617" y="9523853"/>
                </a:lnTo>
                <a:lnTo>
                  <a:pt x="0" y="95238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14238907" y="3680156"/>
            <a:ext cx="7721144" cy="8955001"/>
          </a:xfrm>
          <a:custGeom>
            <a:avLst/>
            <a:gdLst/>
            <a:ahLst/>
            <a:cxnLst/>
            <a:rect r="r" b="b" t="t" l="l"/>
            <a:pathLst>
              <a:path h="8955001" w="7721144">
                <a:moveTo>
                  <a:pt x="0" y="0"/>
                </a:moveTo>
                <a:lnTo>
                  <a:pt x="7721144" y="0"/>
                </a:lnTo>
                <a:lnTo>
                  <a:pt x="7721144" y="8955001"/>
                </a:lnTo>
                <a:lnTo>
                  <a:pt x="0" y="89550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606893"/>
            <a:ext cx="2515168" cy="709926"/>
          </a:xfrm>
          <a:custGeom>
            <a:avLst/>
            <a:gdLst/>
            <a:ahLst/>
            <a:cxnLst/>
            <a:rect r="r" b="b" t="t" l="l"/>
            <a:pathLst>
              <a:path h="709926" w="2515168">
                <a:moveTo>
                  <a:pt x="0" y="0"/>
                </a:moveTo>
                <a:lnTo>
                  <a:pt x="2515168" y="0"/>
                </a:lnTo>
                <a:lnTo>
                  <a:pt x="2515168" y="709927"/>
                </a:lnTo>
                <a:lnTo>
                  <a:pt x="0" y="70992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4758192" y="253630"/>
            <a:ext cx="9423952" cy="6602901"/>
            <a:chOff x="0" y="0"/>
            <a:chExt cx="1460017" cy="102296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460017" cy="1022962"/>
            </a:xfrm>
            <a:custGeom>
              <a:avLst/>
              <a:gdLst/>
              <a:ahLst/>
              <a:cxnLst/>
              <a:rect r="r" b="b" t="t" l="l"/>
              <a:pathLst>
                <a:path h="1022962" w="1460017">
                  <a:moveTo>
                    <a:pt x="0" y="0"/>
                  </a:moveTo>
                  <a:lnTo>
                    <a:pt x="1460017" y="0"/>
                  </a:lnTo>
                  <a:lnTo>
                    <a:pt x="1460017" y="1022962"/>
                  </a:lnTo>
                  <a:lnTo>
                    <a:pt x="0" y="1022962"/>
                  </a:lnTo>
                  <a:close/>
                </a:path>
              </a:pathLst>
            </a:custGeom>
            <a:blipFill>
              <a:blip r:embed="rId7"/>
              <a:stretch>
                <a:fillRect l="0" t="-7089" r="0" b="-7089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007273" y="7603978"/>
            <a:ext cx="9425047" cy="2190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Address</a:t>
            </a:r>
          </a:p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B-112, Sector-64 Noida - 201301, Uttar Pradesh</a:t>
            </a:r>
          </a:p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Phone - +91 9560 433 318</a:t>
            </a:r>
          </a:p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Email - info@travipro.com</a:t>
            </a:r>
          </a:p>
          <a:p>
            <a:pPr algn="l">
              <a:lnSpc>
                <a:spcPts val="3480"/>
              </a:lnSpc>
            </a:pPr>
            <a:r>
              <a:rPr lang="en-US" sz="2900">
                <a:solidFill>
                  <a:srgbClr val="00296B"/>
                </a:solidFill>
                <a:latin typeface="Vollkorn"/>
                <a:ea typeface="Vollkorn"/>
                <a:cs typeface="Vollkorn"/>
                <a:sym typeface="Vollkorn"/>
              </a:rPr>
              <a:t>Visit- https://www.travipro.com/car-rental-system.html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16463994" y="-2791271"/>
            <a:ext cx="8041559" cy="9326618"/>
          </a:xfrm>
          <a:custGeom>
            <a:avLst/>
            <a:gdLst/>
            <a:ahLst/>
            <a:cxnLst/>
            <a:rect r="r" b="b" t="t" l="l"/>
            <a:pathLst>
              <a:path h="9326618" w="8041559">
                <a:moveTo>
                  <a:pt x="0" y="0"/>
                </a:moveTo>
                <a:lnTo>
                  <a:pt x="8041559" y="0"/>
                </a:lnTo>
                <a:lnTo>
                  <a:pt x="8041559" y="9326618"/>
                </a:lnTo>
                <a:lnTo>
                  <a:pt x="0" y="93266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15244472" y="2526477"/>
            <a:ext cx="8699789" cy="10090035"/>
          </a:xfrm>
          <a:custGeom>
            <a:avLst/>
            <a:gdLst/>
            <a:ahLst/>
            <a:cxnLst/>
            <a:rect r="r" b="b" t="t" l="l"/>
            <a:pathLst>
              <a:path h="10090035" w="8699789">
                <a:moveTo>
                  <a:pt x="0" y="0"/>
                </a:moveTo>
                <a:lnTo>
                  <a:pt x="8699788" y="0"/>
                </a:lnTo>
                <a:lnTo>
                  <a:pt x="8699788" y="10090035"/>
                </a:lnTo>
                <a:lnTo>
                  <a:pt x="0" y="100900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85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400000">
            <a:off x="-13759778" y="-2970541"/>
            <a:ext cx="24090784" cy="27940547"/>
          </a:xfrm>
          <a:custGeom>
            <a:avLst/>
            <a:gdLst/>
            <a:ahLst/>
            <a:cxnLst/>
            <a:rect r="r" b="b" t="t" l="l"/>
            <a:pathLst>
              <a:path h="27940547" w="24090784">
                <a:moveTo>
                  <a:pt x="0" y="0"/>
                </a:moveTo>
                <a:lnTo>
                  <a:pt x="24090783" y="0"/>
                </a:lnTo>
                <a:lnTo>
                  <a:pt x="24090783" y="27940547"/>
                </a:lnTo>
                <a:lnTo>
                  <a:pt x="0" y="279405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400000">
            <a:off x="2320600" y="6227527"/>
            <a:ext cx="1244528" cy="1443407"/>
          </a:xfrm>
          <a:custGeom>
            <a:avLst/>
            <a:gdLst/>
            <a:ahLst/>
            <a:cxnLst/>
            <a:rect r="r" b="b" t="t" l="l"/>
            <a:pathLst>
              <a:path h="1443407" w="1244528">
                <a:moveTo>
                  <a:pt x="0" y="0"/>
                </a:moveTo>
                <a:lnTo>
                  <a:pt x="1244528" y="0"/>
                </a:lnTo>
                <a:lnTo>
                  <a:pt x="1244528" y="1443407"/>
                </a:lnTo>
                <a:lnTo>
                  <a:pt x="0" y="1443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74350" y="691165"/>
            <a:ext cx="2391678" cy="675070"/>
          </a:xfrm>
          <a:custGeom>
            <a:avLst/>
            <a:gdLst/>
            <a:ahLst/>
            <a:cxnLst/>
            <a:rect r="r" b="b" t="t" l="l"/>
            <a:pathLst>
              <a:path h="675070" w="2391678">
                <a:moveTo>
                  <a:pt x="0" y="0"/>
                </a:moveTo>
                <a:lnTo>
                  <a:pt x="2391678" y="0"/>
                </a:lnTo>
                <a:lnTo>
                  <a:pt x="2391678" y="675070"/>
                </a:lnTo>
                <a:lnTo>
                  <a:pt x="0" y="67507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664567" y="9041097"/>
            <a:ext cx="10884781" cy="963292"/>
            <a:chOff x="0" y="0"/>
            <a:chExt cx="2866774" cy="25370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866774" cy="253707"/>
            </a:xfrm>
            <a:custGeom>
              <a:avLst/>
              <a:gdLst/>
              <a:ahLst/>
              <a:cxnLst/>
              <a:rect r="r" b="b" t="t" l="l"/>
              <a:pathLst>
                <a:path h="253707" w="2866774">
                  <a:moveTo>
                    <a:pt x="36274" y="0"/>
                  </a:moveTo>
                  <a:lnTo>
                    <a:pt x="2830499" y="0"/>
                  </a:lnTo>
                  <a:cubicBezTo>
                    <a:pt x="2850533" y="0"/>
                    <a:pt x="2866774" y="16241"/>
                    <a:pt x="2866774" y="36274"/>
                  </a:cubicBezTo>
                  <a:lnTo>
                    <a:pt x="2866774" y="217432"/>
                  </a:lnTo>
                  <a:cubicBezTo>
                    <a:pt x="2866774" y="237466"/>
                    <a:pt x="2850533" y="253707"/>
                    <a:pt x="2830499" y="253707"/>
                  </a:cubicBezTo>
                  <a:lnTo>
                    <a:pt x="36274" y="253707"/>
                  </a:lnTo>
                  <a:cubicBezTo>
                    <a:pt x="26654" y="253707"/>
                    <a:pt x="17427" y="249885"/>
                    <a:pt x="10624" y="243082"/>
                  </a:cubicBezTo>
                  <a:cubicBezTo>
                    <a:pt x="3822" y="236279"/>
                    <a:pt x="0" y="227053"/>
                    <a:pt x="0" y="217432"/>
                  </a:cubicBezTo>
                  <a:lnTo>
                    <a:pt x="0" y="36274"/>
                  </a:lnTo>
                  <a:cubicBezTo>
                    <a:pt x="0" y="16241"/>
                    <a:pt x="16241" y="0"/>
                    <a:pt x="36274" y="0"/>
                  </a:cubicBezTo>
                  <a:close/>
                </a:path>
              </a:pathLst>
            </a:custGeom>
            <a:solidFill>
              <a:srgbClr val="00509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866774" cy="2918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314341" y="2641277"/>
            <a:ext cx="8076063" cy="6174745"/>
            <a:chOff x="0" y="0"/>
            <a:chExt cx="1063076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63076" cy="812800"/>
            </a:xfrm>
            <a:custGeom>
              <a:avLst/>
              <a:gdLst/>
              <a:ahLst/>
              <a:cxnLst/>
              <a:rect r="r" b="b" t="t" l="l"/>
              <a:pathLst>
                <a:path h="812800" w="1063076">
                  <a:moveTo>
                    <a:pt x="0" y="0"/>
                  </a:moveTo>
                  <a:lnTo>
                    <a:pt x="1063076" y="0"/>
                  </a:lnTo>
                  <a:lnTo>
                    <a:pt x="1063076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0" t="-1484" r="0" b="-1484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951647" y="9253503"/>
            <a:ext cx="14846153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FFFFFF"/>
                </a:solidFill>
                <a:latin typeface="Vollkorn"/>
                <a:ea typeface="Vollkorn"/>
                <a:cs typeface="Vollkorn"/>
                <a:sym typeface="Vollkorn"/>
              </a:rPr>
              <a:t>https://www.travipro.com/car-rental-system.html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563903" y="3633473"/>
            <a:ext cx="6044938" cy="1510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320"/>
              </a:lnSpc>
            </a:pPr>
            <a:r>
              <a:rPr lang="en-US" sz="8800" b="true">
                <a:solidFill>
                  <a:srgbClr val="3087ED"/>
                </a:solidFill>
                <a:latin typeface="Vollkorn Bold"/>
                <a:ea typeface="Vollkorn Bold"/>
                <a:cs typeface="Vollkorn Bold"/>
                <a:sym typeface="Vollkorn Bold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DAGNJAOtLco</dc:identifier>
  <dcterms:modified xsi:type="dcterms:W3CDTF">2011-08-01T06:04:30Z</dcterms:modified>
  <cp:revision>1</cp:revision>
  <dc:title>Car Rental Reservation System</dc:title>
</cp:coreProperties>
</file>