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Fredoka" charset="1" panose="02000000000000000000"/>
      <p:regular r:id="rId9"/>
    </p:embeddedFon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machinesequipments.com/army-equipment/army-body-armour" TargetMode="External" Type="http://schemas.openxmlformats.org/officeDocument/2006/relationships/hyperlink"/><Relationship Id="rId5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machinesequipments.com/solar-system-products/solar-lights" TargetMode="External" Type="http://schemas.openxmlformats.org/officeDocument/2006/relationships/hyperlink"/><Relationship Id="rId3" Target="../media/image4.jpeg" Type="http://schemas.openxmlformats.org/officeDocument/2006/relationships/image"/><Relationship Id="rId4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00125" y="8062954"/>
            <a:ext cx="16818068" cy="2176421"/>
            <a:chOff x="0" y="0"/>
            <a:chExt cx="4429450" cy="5732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573214"/>
            </a:xfrm>
            <a:custGeom>
              <a:avLst/>
              <a:gdLst/>
              <a:ahLst/>
              <a:cxnLst/>
              <a:rect r="r" b="b" t="t" l="l"/>
              <a:pathLst>
                <a:path h="573214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549737"/>
                  </a:lnTo>
                  <a:cubicBezTo>
                    <a:pt x="4429450" y="562703"/>
                    <a:pt x="4418939" y="573214"/>
                    <a:pt x="4405973" y="573214"/>
                  </a:cubicBezTo>
                  <a:lnTo>
                    <a:pt x="23477" y="573214"/>
                  </a:lnTo>
                  <a:cubicBezTo>
                    <a:pt x="10511" y="573214"/>
                    <a:pt x="0" y="562703"/>
                    <a:pt x="0" y="549737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6113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897630" y="2039877"/>
            <a:ext cx="5246370" cy="5246370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3"/>
              <a:stretch>
                <a:fillRect l="0" t="-3088" r="0" b="-3088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461070" y="837691"/>
            <a:ext cx="16157244" cy="925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11"/>
              </a:lnSpc>
            </a:pPr>
            <a:r>
              <a:rPr lang="en-US" sz="9002" spc="333">
                <a:solidFill>
                  <a:srgbClr val="263A4F"/>
                </a:solidFill>
                <a:latin typeface="Fredoka"/>
                <a:ea typeface="Fredoka"/>
                <a:cs typeface="Fredoka"/>
                <a:sym typeface="Fredoka"/>
              </a:rPr>
              <a:t>MACHINES EQUIPMENTS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80113" y="8302148"/>
            <a:ext cx="8801695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u="sng">
                <a:solidFill>
                  <a:srgbClr val="FFFFFE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www.machinesequipments.com/army-equipment/army-body-armour"/>
              </a:rPr>
              <a:t>Army Military Body Armour Exporters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147979" y="9094014"/>
            <a:ext cx="11574661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https://www.machinesequipments.com/army-equipment/army-body-armour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9409159" y="2039877"/>
            <a:ext cx="5246370" cy="5246370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0" t="-2281" r="0" b="-2281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63A4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57923" y="1028700"/>
            <a:ext cx="5362712" cy="5067818"/>
            <a:chOff x="0" y="0"/>
            <a:chExt cx="1092641" cy="103255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92641" cy="1032557"/>
            </a:xfrm>
            <a:custGeom>
              <a:avLst/>
              <a:gdLst/>
              <a:ahLst/>
              <a:cxnLst/>
              <a:rect r="r" b="b" t="t" l="l"/>
              <a:pathLst>
                <a:path h="1032557" w="1092641">
                  <a:moveTo>
                    <a:pt x="33204" y="0"/>
                  </a:moveTo>
                  <a:lnTo>
                    <a:pt x="1059437" y="0"/>
                  </a:lnTo>
                  <a:cubicBezTo>
                    <a:pt x="1077775" y="0"/>
                    <a:pt x="1092641" y="14866"/>
                    <a:pt x="1092641" y="33204"/>
                  </a:cubicBezTo>
                  <a:lnTo>
                    <a:pt x="1092641" y="999353"/>
                  </a:lnTo>
                  <a:cubicBezTo>
                    <a:pt x="1092641" y="1017691"/>
                    <a:pt x="1077775" y="1032557"/>
                    <a:pt x="1059437" y="1032557"/>
                  </a:cubicBezTo>
                  <a:lnTo>
                    <a:pt x="33204" y="1032557"/>
                  </a:lnTo>
                  <a:cubicBezTo>
                    <a:pt x="14866" y="1032557"/>
                    <a:pt x="0" y="1017691"/>
                    <a:pt x="0" y="999353"/>
                  </a:cubicBezTo>
                  <a:lnTo>
                    <a:pt x="0" y="33204"/>
                  </a:lnTo>
                  <a:cubicBezTo>
                    <a:pt x="0" y="14866"/>
                    <a:pt x="14866" y="0"/>
                    <a:pt x="33204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6178" r="0" b="-617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567755" y="757255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624409" y="1028700"/>
            <a:ext cx="5065923" cy="5257317"/>
          </a:xfrm>
          <a:custGeom>
            <a:avLst/>
            <a:gdLst/>
            <a:ahLst/>
            <a:cxnLst/>
            <a:rect r="r" b="b" t="t" l="l"/>
            <a:pathLst>
              <a:path h="5257317" w="5065923">
                <a:moveTo>
                  <a:pt x="0" y="0"/>
                </a:moveTo>
                <a:lnTo>
                  <a:pt x="5065923" y="0"/>
                </a:lnTo>
                <a:lnTo>
                  <a:pt x="5065923" y="5257317"/>
                </a:lnTo>
                <a:lnTo>
                  <a:pt x="0" y="52573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04" t="0" r="-1558" b="-2801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13134" y="7564703"/>
            <a:ext cx="15646166" cy="14814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Discover high-quality Army Body Armour at MachinesEquipments, offering advanced protection solutions for military personnel. Explore durable, reliable, and cutting-edge designs tailored to meet critical defense needs.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44578" y="6282455"/>
            <a:ext cx="7014722" cy="8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Product Code: MACHEQ-A-M1101002 - (Army Bulletproof Helmets)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134558" y="6282455"/>
            <a:ext cx="7009442" cy="834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Product Code: MACHEQ-A-M1101001 - (Army Bulletproof Vests)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449579" y="8952581"/>
            <a:ext cx="12949900" cy="1315369"/>
            <a:chOff x="0" y="0"/>
            <a:chExt cx="4900801" cy="49779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900801" cy="497792"/>
            </a:xfrm>
            <a:custGeom>
              <a:avLst/>
              <a:gdLst/>
              <a:ahLst/>
              <a:cxnLst/>
              <a:rect r="r" b="b" t="t" l="l"/>
              <a:pathLst>
                <a:path h="497792" w="4900801">
                  <a:moveTo>
                    <a:pt x="30490" y="0"/>
                  </a:moveTo>
                  <a:lnTo>
                    <a:pt x="4870311" y="0"/>
                  </a:lnTo>
                  <a:cubicBezTo>
                    <a:pt x="4887150" y="0"/>
                    <a:pt x="4900801" y="13651"/>
                    <a:pt x="4900801" y="30490"/>
                  </a:cubicBezTo>
                  <a:lnTo>
                    <a:pt x="4900801" y="467303"/>
                  </a:lnTo>
                  <a:cubicBezTo>
                    <a:pt x="4900801" y="475389"/>
                    <a:pt x="4897589" y="483144"/>
                    <a:pt x="4891871" y="488862"/>
                  </a:cubicBezTo>
                  <a:cubicBezTo>
                    <a:pt x="4886153" y="494580"/>
                    <a:pt x="4878398" y="497792"/>
                    <a:pt x="4870311" y="497792"/>
                  </a:cubicBezTo>
                  <a:lnTo>
                    <a:pt x="30490" y="497792"/>
                  </a:lnTo>
                  <a:cubicBezTo>
                    <a:pt x="22403" y="497792"/>
                    <a:pt x="14648" y="494580"/>
                    <a:pt x="8930" y="488862"/>
                  </a:cubicBezTo>
                  <a:cubicBezTo>
                    <a:pt x="3212" y="483144"/>
                    <a:pt x="0" y="475389"/>
                    <a:pt x="0" y="467303"/>
                  </a:cubicBezTo>
                  <a:lnTo>
                    <a:pt x="0" y="30490"/>
                  </a:lnTo>
                  <a:cubicBezTo>
                    <a:pt x="0" y="22403"/>
                    <a:pt x="3212" y="14648"/>
                    <a:pt x="8930" y="8930"/>
                  </a:cubicBezTo>
                  <a:cubicBezTo>
                    <a:pt x="14648" y="3212"/>
                    <a:pt x="22403" y="0"/>
                    <a:pt x="30490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4900801" cy="55494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E"/>
                  </a:solidFill>
                  <a:latin typeface="Alice"/>
                  <a:ea typeface="Alice"/>
                  <a:cs typeface="Alice"/>
                  <a:sym typeface="Alice"/>
                </a:rPr>
                <a:t>Email -   sales@machinesequipments.com</a:t>
              </a:r>
            </a:p>
            <a:p>
              <a:pPr algn="ctr">
                <a:lnSpc>
                  <a:spcPts val="3219"/>
                </a:lnSpc>
              </a:pPr>
              <a:r>
                <a:rPr lang="en-US" sz="2299">
                  <a:solidFill>
                    <a:srgbClr val="FFFFFE"/>
                  </a:solidFill>
                  <a:latin typeface="Alice"/>
                  <a:ea typeface="Alice"/>
                  <a:cs typeface="Alice"/>
                  <a:sym typeface="Alice"/>
                </a:rPr>
                <a:t>Visit -</a:t>
              </a:r>
              <a:r>
                <a:rPr lang="en-US" sz="2299" u="sng">
                  <a:solidFill>
                    <a:srgbClr val="FFFFFE"/>
                  </a:solidFill>
                  <a:latin typeface="Alice"/>
                  <a:ea typeface="Alice"/>
                  <a:cs typeface="Alice"/>
                  <a:sym typeface="Alice"/>
                  <a:hlinkClick r:id="rId2" tooltip="https://www.machinesequipments.com/solar-system-products/solar-lights"/>
                </a:rPr>
                <a:t> https://www.machinesequipments.com/army-equipment/army-body-armour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7680081"/>
          </a:xfrm>
          <a:custGeom>
            <a:avLst/>
            <a:gdLst/>
            <a:ahLst/>
            <a:cxnLst/>
            <a:rect r="r" b="b" t="t" l="l"/>
            <a:pathLst>
              <a:path h="7680081" w="18288000">
                <a:moveTo>
                  <a:pt x="0" y="0"/>
                </a:moveTo>
                <a:lnTo>
                  <a:pt x="18288000" y="0"/>
                </a:lnTo>
                <a:lnTo>
                  <a:pt x="18288000" y="7680081"/>
                </a:lnTo>
                <a:lnTo>
                  <a:pt x="0" y="76800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54" t="-8458" r="-2054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108390" y="7518156"/>
            <a:ext cx="8749486" cy="143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62"/>
              </a:lnSpc>
            </a:pPr>
            <a:r>
              <a:rPr lang="en-US" sz="8401" spc="-789">
                <a:solidFill>
                  <a:srgbClr val="263A4F"/>
                </a:solidFill>
                <a:latin typeface="Fredoka"/>
                <a:ea typeface="Fredoka"/>
                <a:cs typeface="Fredoka"/>
                <a:sym typeface="Fredoka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Army Military Body Armour Exporters</dc:title>
</cp:coreProperties>
</file>