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</p:sldIdLst>
  <p:sldSz cx="18288000" cy="10287000"/>
  <p:notesSz cx="6858000" cy="9144000"/>
  <p:embeddedFontLst>
    <p:embeddedFont>
      <p:font typeface="Garamond Bold" charset="1" panose="02020804030307010803"/>
      <p:regular r:id="rId9"/>
    </p:embeddedFont>
    <p:embeddedFont>
      <p:font typeface="Garamond" charset="1" panose="02020404030301010803"/>
      <p:regular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https://talbrosaxles.com/products/off-highway-axle-shafts/" TargetMode="External" Type="http://schemas.openxmlformats.org/officeDocument/2006/relationships/hyperlink"/><Relationship Id="rId7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Relationship Id="rId5" Target="../media/image6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2568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1338920"/>
            <a:ext cx="18283238" cy="8945401"/>
          </a:xfrm>
          <a:custGeom>
            <a:avLst/>
            <a:gdLst/>
            <a:ahLst/>
            <a:cxnLst/>
            <a:rect r="r" b="b" t="t" l="l"/>
            <a:pathLst>
              <a:path h="8945401" w="18283238">
                <a:moveTo>
                  <a:pt x="0" y="0"/>
                </a:moveTo>
                <a:lnTo>
                  <a:pt x="18283238" y="0"/>
                </a:lnTo>
                <a:lnTo>
                  <a:pt x="18283238" y="8945401"/>
                </a:lnTo>
                <a:lnTo>
                  <a:pt x="0" y="89454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4967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7" id="7" descr="HD-PanelTitleR1.png"/>
          <p:cNvSpPr/>
          <p:nvPr/>
        </p:nvSpPr>
        <p:spPr>
          <a:xfrm flipH="false" flipV="false" rot="0">
            <a:off x="1340451" y="902494"/>
            <a:ext cx="16397958" cy="7823163"/>
          </a:xfrm>
          <a:custGeom>
            <a:avLst/>
            <a:gdLst/>
            <a:ahLst/>
            <a:cxnLst/>
            <a:rect r="r" b="b" t="t" l="l"/>
            <a:pathLst>
              <a:path h="7823163" w="16397958">
                <a:moveTo>
                  <a:pt x="0" y="0"/>
                </a:moveTo>
                <a:lnTo>
                  <a:pt x="16397958" y="0"/>
                </a:lnTo>
                <a:lnTo>
                  <a:pt x="16397958" y="7823163"/>
                </a:lnTo>
                <a:lnTo>
                  <a:pt x="0" y="782316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8174" t="-11536" r="-3322" b="-19923"/>
            </a:stretch>
          </a:blipFill>
        </p:spPr>
      </p:sp>
      <p:grpSp>
        <p:nvGrpSpPr>
          <p:cNvPr name="Group 8" id="8"/>
          <p:cNvGrpSpPr/>
          <p:nvPr/>
        </p:nvGrpSpPr>
        <p:grpSpPr>
          <a:xfrm rot="0">
            <a:off x="3480592" y="2299490"/>
            <a:ext cx="11339516" cy="5776914"/>
            <a:chOff x="0" y="0"/>
            <a:chExt cx="15119354" cy="770255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5119350" cy="7702550"/>
            </a:xfrm>
            <a:custGeom>
              <a:avLst/>
              <a:gdLst/>
              <a:ahLst/>
              <a:cxnLst/>
              <a:rect r="r" b="b" t="t" l="l"/>
              <a:pathLst>
                <a:path h="7702550" w="15119350">
                  <a:moveTo>
                    <a:pt x="15875" y="0"/>
                  </a:moveTo>
                  <a:lnTo>
                    <a:pt x="15103475" y="0"/>
                  </a:lnTo>
                  <a:cubicBezTo>
                    <a:pt x="15112237" y="0"/>
                    <a:pt x="15119350" y="7112"/>
                    <a:pt x="15119350" y="15875"/>
                  </a:cubicBezTo>
                  <a:lnTo>
                    <a:pt x="15119350" y="7686675"/>
                  </a:lnTo>
                  <a:cubicBezTo>
                    <a:pt x="15119350" y="7695438"/>
                    <a:pt x="15112237" y="7702550"/>
                    <a:pt x="15103475" y="7702550"/>
                  </a:cubicBezTo>
                  <a:lnTo>
                    <a:pt x="15875" y="7702550"/>
                  </a:lnTo>
                  <a:cubicBezTo>
                    <a:pt x="7112" y="7702550"/>
                    <a:pt x="0" y="7695438"/>
                    <a:pt x="0" y="76866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7686675"/>
                  </a:lnTo>
                  <a:lnTo>
                    <a:pt x="15875" y="7686675"/>
                  </a:lnTo>
                  <a:lnTo>
                    <a:pt x="15875" y="7670800"/>
                  </a:lnTo>
                  <a:lnTo>
                    <a:pt x="15103475" y="7670800"/>
                  </a:lnTo>
                  <a:lnTo>
                    <a:pt x="15103475" y="7686675"/>
                  </a:lnTo>
                  <a:lnTo>
                    <a:pt x="15087600" y="7686675"/>
                  </a:lnTo>
                  <a:lnTo>
                    <a:pt x="15087600" y="15875"/>
                  </a:lnTo>
                  <a:lnTo>
                    <a:pt x="15103475" y="15875"/>
                  </a:lnTo>
                  <a:lnTo>
                    <a:pt x="15103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10" id="10" descr="HDRibbonTitle-UniformTrim.png"/>
          <p:cNvSpPr/>
          <p:nvPr/>
        </p:nvSpPr>
        <p:spPr>
          <a:xfrm flipH="false" flipV="false" rot="0">
            <a:off x="-25401" y="4721413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2"/>
                </a:lnTo>
                <a:lnTo>
                  <a:pt x="0" y="9189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Freeform 11" id="11" descr="HDRibbonTitle-UniformTrim.png"/>
          <p:cNvSpPr/>
          <p:nvPr/>
        </p:nvSpPr>
        <p:spPr>
          <a:xfrm flipH="false" flipV="false" rot="0">
            <a:off x="14604303" y="4721414"/>
            <a:ext cx="3717036" cy="918972"/>
          </a:xfrm>
          <a:custGeom>
            <a:avLst/>
            <a:gdLst/>
            <a:ahLst/>
            <a:cxnLst/>
            <a:rect r="r" b="b" t="t" l="l"/>
            <a:pathLst>
              <a:path h="918972" w="3717036">
                <a:moveTo>
                  <a:pt x="0" y="0"/>
                </a:moveTo>
                <a:lnTo>
                  <a:pt x="3717036" y="0"/>
                </a:lnTo>
                <a:lnTo>
                  <a:pt x="3717036" y="918971"/>
                </a:lnTo>
                <a:lnTo>
                  <a:pt x="0" y="9189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-20"/>
            </a:stretch>
          </a:blipFill>
        </p:spPr>
      </p:sp>
      <p:sp>
        <p:nvSpPr>
          <p:cNvPr name="AutoShape 12" id="12"/>
          <p:cNvSpPr/>
          <p:nvPr/>
        </p:nvSpPr>
        <p:spPr>
          <a:xfrm rot="7988">
            <a:off x="4026678" y="5283196"/>
            <a:ext cx="10247342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13" id="13"/>
          <p:cNvSpPr txBox="true"/>
          <p:nvPr/>
        </p:nvSpPr>
        <p:spPr>
          <a:xfrm rot="0">
            <a:off x="4146224" y="2629145"/>
            <a:ext cx="10040624" cy="10957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720"/>
              </a:lnSpc>
            </a:pPr>
          </a:p>
          <a:p>
            <a:pPr algn="ctr">
              <a:lnSpc>
                <a:spcPts val="9720"/>
              </a:lnSpc>
            </a:pPr>
            <a:r>
              <a:rPr lang="en-US" sz="81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Talbros Engineering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3823930" y="5804247"/>
            <a:ext cx="11118332" cy="16192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59"/>
              </a:lnSpc>
            </a:pPr>
            <a:r>
              <a:rPr lang="en-US" b="true" sz="5299" u="sng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  <a:hlinkClick r:id="rId6" tooltip="https://talbrosaxles.com/products/off-highway-axle-shafts/"/>
              </a:rPr>
              <a:t>Off-Highway Axle Shafts</a:t>
            </a:r>
          </a:p>
          <a:p>
            <a:pPr algn="ctr">
              <a:lnSpc>
                <a:spcPts val="6359"/>
              </a:lnSpc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3823930" y="6899622"/>
            <a:ext cx="10635375" cy="10382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  <a:r>
              <a:rPr lang="en-US" sz="3399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https://talbrosaxles.com/products/off-highway-axle-shafts/</a:t>
            </a:r>
          </a:p>
        </p:txBody>
      </p:sp>
      <p:sp>
        <p:nvSpPr>
          <p:cNvPr name="Freeform 16" id="16"/>
          <p:cNvSpPr/>
          <p:nvPr/>
        </p:nvSpPr>
        <p:spPr>
          <a:xfrm flipH="false" flipV="false" rot="0">
            <a:off x="6599709" y="2610957"/>
            <a:ext cx="4625034" cy="1060133"/>
          </a:xfrm>
          <a:custGeom>
            <a:avLst/>
            <a:gdLst/>
            <a:ahLst/>
            <a:cxnLst/>
            <a:rect r="r" b="b" t="t" l="l"/>
            <a:pathLst>
              <a:path h="1060133" w="4625034">
                <a:moveTo>
                  <a:pt x="0" y="0"/>
                </a:moveTo>
                <a:lnTo>
                  <a:pt x="4625033" y="0"/>
                </a:lnTo>
                <a:lnTo>
                  <a:pt x="4625033" y="1060133"/>
                </a:lnTo>
                <a:lnTo>
                  <a:pt x="0" y="106013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2568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1028700"/>
            <a:ext cx="18283238" cy="9255621"/>
          </a:xfrm>
          <a:custGeom>
            <a:avLst/>
            <a:gdLst/>
            <a:ahLst/>
            <a:cxnLst/>
            <a:rect r="r" b="b" t="t" l="l"/>
            <a:pathLst>
              <a:path h="9255621" w="18283238">
                <a:moveTo>
                  <a:pt x="0" y="0"/>
                </a:moveTo>
                <a:lnTo>
                  <a:pt x="18283238" y="0"/>
                </a:lnTo>
                <a:lnTo>
                  <a:pt x="18283238" y="9255621"/>
                </a:lnTo>
                <a:lnTo>
                  <a:pt x="0" y="92556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114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559588"/>
            <a:ext cx="16483012" cy="8824919"/>
            <a:chOff x="0" y="0"/>
            <a:chExt cx="21977350" cy="117665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766558"/>
            </a:xfrm>
            <a:custGeom>
              <a:avLst/>
              <a:gdLst/>
              <a:ahLst/>
              <a:cxnLst/>
              <a:rect r="r" b="b" t="t" l="l"/>
              <a:pathLst>
                <a:path h="11766558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400"/>
                    <a:pt x="21977350" y="16517"/>
                  </a:cubicBezTo>
                  <a:lnTo>
                    <a:pt x="21977350" y="11750042"/>
                  </a:lnTo>
                  <a:cubicBezTo>
                    <a:pt x="21977350" y="11759159"/>
                    <a:pt x="21970237" y="11766558"/>
                    <a:pt x="21961475" y="11766558"/>
                  </a:cubicBezTo>
                  <a:lnTo>
                    <a:pt x="15875" y="11766558"/>
                  </a:lnTo>
                  <a:cubicBezTo>
                    <a:pt x="7112" y="11766558"/>
                    <a:pt x="0" y="11759159"/>
                    <a:pt x="0" y="11750042"/>
                  </a:cubicBezTo>
                  <a:lnTo>
                    <a:pt x="0" y="16517"/>
                  </a:lnTo>
                  <a:cubicBezTo>
                    <a:pt x="0" y="7400"/>
                    <a:pt x="7112" y="0"/>
                    <a:pt x="15875" y="0"/>
                  </a:cubicBezTo>
                  <a:moveTo>
                    <a:pt x="15875" y="33034"/>
                  </a:moveTo>
                  <a:lnTo>
                    <a:pt x="15875" y="16517"/>
                  </a:lnTo>
                  <a:lnTo>
                    <a:pt x="31750" y="16517"/>
                  </a:lnTo>
                  <a:lnTo>
                    <a:pt x="31750" y="11750042"/>
                  </a:lnTo>
                  <a:lnTo>
                    <a:pt x="15875" y="11750042"/>
                  </a:lnTo>
                  <a:lnTo>
                    <a:pt x="15875" y="11733525"/>
                  </a:lnTo>
                  <a:lnTo>
                    <a:pt x="21961475" y="11733525"/>
                  </a:lnTo>
                  <a:lnTo>
                    <a:pt x="21961475" y="11750042"/>
                  </a:lnTo>
                  <a:lnTo>
                    <a:pt x="21945600" y="11750042"/>
                  </a:lnTo>
                  <a:lnTo>
                    <a:pt x="21945600" y="16517"/>
                  </a:lnTo>
                  <a:lnTo>
                    <a:pt x="21961475" y="16517"/>
                  </a:lnTo>
                  <a:lnTo>
                    <a:pt x="21961475" y="33034"/>
                  </a:lnTo>
                  <a:lnTo>
                    <a:pt x="15875" y="33034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 rot="5791">
            <a:off x="2082337" y="3632199"/>
            <a:ext cx="14134780" cy="0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6206193" y="1038225"/>
            <a:ext cx="5403734" cy="1238624"/>
          </a:xfrm>
          <a:custGeom>
            <a:avLst/>
            <a:gdLst/>
            <a:ahLst/>
            <a:cxnLst/>
            <a:rect r="r" b="b" t="t" l="l"/>
            <a:pathLst>
              <a:path h="1238624" w="5403734">
                <a:moveTo>
                  <a:pt x="0" y="0"/>
                </a:moveTo>
                <a:lnTo>
                  <a:pt x="5403733" y="0"/>
                </a:lnTo>
                <a:lnTo>
                  <a:pt x="5403733" y="1238623"/>
                </a:lnTo>
                <a:lnTo>
                  <a:pt x="0" y="12386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638374" y="4034630"/>
            <a:ext cx="7238549" cy="3328077"/>
          </a:xfrm>
          <a:custGeom>
            <a:avLst/>
            <a:gdLst/>
            <a:ahLst/>
            <a:cxnLst/>
            <a:rect r="r" b="b" t="t" l="l"/>
            <a:pathLst>
              <a:path h="3328077" w="7238549">
                <a:moveTo>
                  <a:pt x="0" y="0"/>
                </a:moveTo>
                <a:lnTo>
                  <a:pt x="7238549" y="0"/>
                </a:lnTo>
                <a:lnTo>
                  <a:pt x="7238549" y="3328078"/>
                </a:lnTo>
                <a:lnTo>
                  <a:pt x="0" y="332807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-26799" r="0" b="-23297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034543" y="2645762"/>
            <a:ext cx="14218914" cy="10001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00"/>
              </a:lnSpc>
            </a:pPr>
            <a:r>
              <a:rPr lang="en-US" sz="65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Off-Highway Axle Shafts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65524" y="7796162"/>
            <a:ext cx="15889954" cy="1095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For more details visit us at:-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000000"/>
                </a:solidFill>
                <a:latin typeface="Garamond Bold"/>
                <a:ea typeface="Garamond Bold"/>
                <a:cs typeface="Garamond Bold"/>
                <a:sym typeface="Garamond Bold"/>
              </a:rPr>
              <a:t>https://talbrosaxles.com/products/off-highway-axle-shafts/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861261" y="3572668"/>
            <a:ext cx="7349241" cy="42672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0"/>
              </a:lnSpc>
            </a:pPr>
          </a:p>
          <a:p>
            <a:pPr algn="l">
              <a:lnSpc>
                <a:spcPts val="4200"/>
              </a:lnSpc>
            </a:pPr>
            <a:r>
              <a:rPr lang="en-US" sz="3000">
                <a:solidFill>
                  <a:srgbClr val="000000"/>
                </a:solidFill>
                <a:latin typeface="Garamond"/>
                <a:ea typeface="Garamond"/>
                <a:cs typeface="Garamond"/>
                <a:sym typeface="Garamond"/>
              </a:rPr>
              <a:t>Talbros Axles specializes in manufacturing high-quality off-highway axle shafts designed for durability and performance. Their precision-engineered products cater to diverse off-highway applications, ensuring superior strength and reliability.</a:t>
            </a:r>
          </a:p>
          <a:p>
            <a:pPr algn="l">
              <a:lnSpc>
                <a:spcPts val="420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42568B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 descr="HD-PanelContent.png"/>
          <p:cNvSpPr/>
          <p:nvPr/>
        </p:nvSpPr>
        <p:spPr>
          <a:xfrm flipH="false" flipV="false" rot="0">
            <a:off x="0" y="1098893"/>
            <a:ext cx="18283238" cy="9185429"/>
          </a:xfrm>
          <a:custGeom>
            <a:avLst/>
            <a:gdLst/>
            <a:ahLst/>
            <a:cxnLst/>
            <a:rect r="r" b="b" t="t" l="l"/>
            <a:pathLst>
              <a:path h="9185429" w="18283238">
                <a:moveTo>
                  <a:pt x="0" y="0"/>
                </a:moveTo>
                <a:lnTo>
                  <a:pt x="18283238" y="0"/>
                </a:lnTo>
                <a:lnTo>
                  <a:pt x="18283238" y="9185428"/>
                </a:lnTo>
                <a:lnTo>
                  <a:pt x="0" y="918542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963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00112" y="902494"/>
            <a:ext cx="16483012" cy="8482012"/>
            <a:chOff x="0" y="0"/>
            <a:chExt cx="21977350" cy="1130935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1977350" cy="11309350"/>
            </a:xfrm>
            <a:custGeom>
              <a:avLst/>
              <a:gdLst/>
              <a:ahLst/>
              <a:cxnLst/>
              <a:rect r="r" b="b" t="t" l="l"/>
              <a:pathLst>
                <a:path h="11309350" w="21977350">
                  <a:moveTo>
                    <a:pt x="15875" y="0"/>
                  </a:moveTo>
                  <a:lnTo>
                    <a:pt x="21961475" y="0"/>
                  </a:lnTo>
                  <a:cubicBezTo>
                    <a:pt x="21970237" y="0"/>
                    <a:pt x="21977350" y="7112"/>
                    <a:pt x="21977350" y="15875"/>
                  </a:cubicBezTo>
                  <a:lnTo>
                    <a:pt x="21977350" y="11293475"/>
                  </a:lnTo>
                  <a:cubicBezTo>
                    <a:pt x="21977350" y="11302238"/>
                    <a:pt x="21970237" y="11309350"/>
                    <a:pt x="21961475" y="11309350"/>
                  </a:cubicBezTo>
                  <a:lnTo>
                    <a:pt x="15875" y="11309350"/>
                  </a:lnTo>
                  <a:cubicBezTo>
                    <a:pt x="7112" y="11309350"/>
                    <a:pt x="0" y="11302238"/>
                    <a:pt x="0" y="11293475"/>
                  </a:cubicBezTo>
                  <a:lnTo>
                    <a:pt x="0" y="15875"/>
                  </a:lnTo>
                  <a:cubicBezTo>
                    <a:pt x="0" y="7112"/>
                    <a:pt x="7112" y="0"/>
                    <a:pt x="15875" y="0"/>
                  </a:cubicBezTo>
                  <a:moveTo>
                    <a:pt x="15875" y="31750"/>
                  </a:moveTo>
                  <a:lnTo>
                    <a:pt x="15875" y="15875"/>
                  </a:lnTo>
                  <a:lnTo>
                    <a:pt x="31750" y="15875"/>
                  </a:lnTo>
                  <a:lnTo>
                    <a:pt x="31750" y="11293475"/>
                  </a:lnTo>
                  <a:lnTo>
                    <a:pt x="15875" y="11293475"/>
                  </a:lnTo>
                  <a:lnTo>
                    <a:pt x="15875" y="11277600"/>
                  </a:lnTo>
                  <a:lnTo>
                    <a:pt x="21961475" y="11277600"/>
                  </a:lnTo>
                  <a:lnTo>
                    <a:pt x="21961475" y="11293475"/>
                  </a:lnTo>
                  <a:lnTo>
                    <a:pt x="21945600" y="11293475"/>
                  </a:lnTo>
                  <a:lnTo>
                    <a:pt x="21945600" y="15875"/>
                  </a:lnTo>
                  <a:lnTo>
                    <a:pt x="21961475" y="15875"/>
                  </a:lnTo>
                  <a:lnTo>
                    <a:pt x="21961475" y="31750"/>
                  </a:lnTo>
                  <a:lnTo>
                    <a:pt x="15875" y="31750"/>
                  </a:lnTo>
                  <a:close/>
                </a:path>
              </a:pathLst>
            </a:custGeom>
            <a:solidFill>
              <a:srgbClr val="83992A"/>
            </a:solidFill>
          </p:spPr>
        </p:sp>
      </p:grpSp>
      <p:sp>
        <p:nvSpPr>
          <p:cNvPr name="Freeform 5" id="5" descr="HDRibbonContent-UniformTrim.png"/>
          <p:cNvSpPr/>
          <p:nvPr/>
        </p:nvSpPr>
        <p:spPr>
          <a:xfrm flipH="false" flipV="false" rot="0">
            <a:off x="-23604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Freeform 6" id="6" descr="HDRibbonContent-UniformTrim.png"/>
          <p:cNvSpPr/>
          <p:nvPr/>
        </p:nvSpPr>
        <p:spPr>
          <a:xfrm flipH="false" flipV="false" rot="0">
            <a:off x="17155479" y="4730748"/>
            <a:ext cx="1165860" cy="909638"/>
          </a:xfrm>
          <a:custGeom>
            <a:avLst/>
            <a:gdLst/>
            <a:ahLst/>
            <a:cxnLst/>
            <a:rect r="r" b="b" t="t" l="l"/>
            <a:pathLst>
              <a:path h="909638" w="1165860">
                <a:moveTo>
                  <a:pt x="0" y="0"/>
                </a:moveTo>
                <a:lnTo>
                  <a:pt x="1165860" y="0"/>
                </a:lnTo>
                <a:lnTo>
                  <a:pt x="1165860" y="909638"/>
                </a:lnTo>
                <a:lnTo>
                  <a:pt x="0" y="90963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-315" b="0"/>
            </a:stretch>
          </a:blipFill>
        </p:spPr>
      </p:sp>
      <p:sp>
        <p:nvSpPr>
          <p:cNvPr name="AutoShape 7" id="7"/>
          <p:cNvSpPr/>
          <p:nvPr/>
        </p:nvSpPr>
        <p:spPr>
          <a:xfrm>
            <a:off x="2118689" y="4702173"/>
            <a:ext cx="14134760" cy="23812"/>
          </a:xfrm>
          <a:prstGeom prst="line">
            <a:avLst/>
          </a:prstGeom>
          <a:ln cap="rnd" w="9525">
            <a:solidFill>
              <a:srgbClr val="83992A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TextBox 8" id="8"/>
          <p:cNvSpPr txBox="true"/>
          <p:nvPr/>
        </p:nvSpPr>
        <p:spPr>
          <a:xfrm rot="0">
            <a:off x="2034543" y="2960251"/>
            <a:ext cx="14680947" cy="1104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40"/>
              </a:lnSpc>
            </a:pPr>
            <a:r>
              <a:rPr lang="en-US" sz="72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Contact Us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265560" y="5142161"/>
            <a:ext cx="14218914" cy="29908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sz="54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Talbros Engineering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Email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:-contact@vinitec.in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Address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 Plot No. 74-75-76, Sector-6 Faridabad 121006 ( Haryana)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Contact No.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 +91-129-4284300</a:t>
            </a:r>
          </a:p>
          <a:p>
            <a:pPr algn="ctr">
              <a:lnSpc>
                <a:spcPts val="4320"/>
              </a:lnSpc>
            </a:pPr>
            <a:r>
              <a:rPr lang="en-US" sz="3600" b="true">
                <a:solidFill>
                  <a:srgbClr val="262626"/>
                </a:solidFill>
                <a:latin typeface="Garamond Bold"/>
                <a:ea typeface="Garamond Bold"/>
                <a:cs typeface="Garamond Bold"/>
                <a:sym typeface="Garamond Bold"/>
              </a:rPr>
              <a:t>Website</a:t>
            </a:r>
            <a:r>
              <a:rPr lang="en-US" sz="3600">
                <a:solidFill>
                  <a:srgbClr val="262626"/>
                </a:solidFill>
                <a:latin typeface="Garamond"/>
                <a:ea typeface="Garamond"/>
                <a:cs typeface="Garamond"/>
                <a:sym typeface="Garamond"/>
              </a:rPr>
              <a:t>:- https://talbrosaxles.com/products/off-highway-axle-shafts/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6439751" y="1535318"/>
            <a:ext cx="5403733" cy="1238624"/>
          </a:xfrm>
          <a:custGeom>
            <a:avLst/>
            <a:gdLst/>
            <a:ahLst/>
            <a:cxnLst/>
            <a:rect r="r" b="b" t="t" l="l"/>
            <a:pathLst>
              <a:path h="1238624" w="5403733">
                <a:moveTo>
                  <a:pt x="0" y="0"/>
                </a:moveTo>
                <a:lnTo>
                  <a:pt x="5403734" y="0"/>
                </a:lnTo>
                <a:lnTo>
                  <a:pt x="5403734" y="1238624"/>
                </a:lnTo>
                <a:lnTo>
                  <a:pt x="0" y="123862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DAGCpqWxXp4</dc:identifier>
  <dcterms:modified xsi:type="dcterms:W3CDTF">2011-08-01T06:04:30Z</dcterms:modified>
  <cp:revision>1</cp:revision>
  <dc:title>Off-Highway Axle Shafts</dc:title>
</cp:coreProperties>
</file>