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</p:sldIdLst>
  <p:sldSz cx="18288000" cy="10287000"/>
  <p:notesSz cx="6858000" cy="9144000"/>
  <p:embeddedFontLst>
    <p:embeddedFont>
      <p:font typeface="Noto Serif Display ExtraCondensed Bold" charset="1" panose="02020806080505020204"/>
      <p:regular r:id="rId10"/>
    </p:embeddedFont>
    <p:embeddedFont>
      <p:font typeface="Noto Serif Display ExtraCondensed Bold Italics" charset="1" panose="02020806080505090204"/>
      <p:regular r:id="rId11"/>
    </p:embeddedFont>
    <p:embeddedFont>
      <p:font typeface="Alice Italics" charset="1" panose="00000500000000000000"/>
      <p:regular r:id="rId12"/>
    </p:embeddedFont>
    <p:embeddedFont>
      <p:font typeface="Alice" charset="1" panose="00000500000000000000"/>
      <p:regular r:id="rId1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fonts/font10.fntdata" Type="http://schemas.openxmlformats.org/officeDocument/2006/relationships/font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13" Target="fonts/font13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Relationship Id="rId5" Target="../media/image4.png" Type="http://schemas.openxmlformats.org/officeDocument/2006/relationships/image"/><Relationship Id="rId6" Target="https://siddhimatrimonials.com/matrimonial-services-in-gurgaon" TargetMode="External" Type="http://schemas.openxmlformats.org/officeDocument/2006/relationships/hyperlink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3.png" Type="http://schemas.openxmlformats.org/officeDocument/2006/relationships/image"/><Relationship Id="rId4" Target="../media/image5.jpeg" Type="http://schemas.openxmlformats.org/officeDocument/2006/relationships/image"/><Relationship Id="rId5" Target="../media/image4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6.jpeg" Type="http://schemas.openxmlformats.org/officeDocument/2006/relationships/image"/><Relationship Id="rId3" Target="../media/image7.jpeg" Type="http://schemas.openxmlformats.org/officeDocument/2006/relationships/image"/><Relationship Id="rId4" Target="../media/image8.jpeg" Type="http://schemas.openxmlformats.org/officeDocument/2006/relationships/image"/><Relationship Id="rId5" Target="../media/image2.png" Type="http://schemas.openxmlformats.org/officeDocument/2006/relationships/image"/><Relationship Id="rId6" Target="../media/image1.png" Type="http://schemas.openxmlformats.org/officeDocument/2006/relationships/image"/><Relationship Id="rId7" Target="../media/image3.png" Type="http://schemas.openxmlformats.org/officeDocument/2006/relationships/image"/><Relationship Id="rId8" Target="../media/image4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Relationship Id="rId5" Target="../media/image4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FBE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5544558" y="6820910"/>
            <a:ext cx="14501498" cy="8229600"/>
          </a:xfrm>
          <a:custGeom>
            <a:avLst/>
            <a:gdLst/>
            <a:ahLst/>
            <a:cxnLst/>
            <a:rect r="r" b="b" t="t" l="l"/>
            <a:pathLst>
              <a:path h="8229600" w="14501498">
                <a:moveTo>
                  <a:pt x="0" y="0"/>
                </a:moveTo>
                <a:lnTo>
                  <a:pt x="14501498" y="0"/>
                </a:lnTo>
                <a:lnTo>
                  <a:pt x="14501498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true" rot="0">
            <a:off x="-2944849" y="7933452"/>
            <a:ext cx="11653868" cy="5098567"/>
          </a:xfrm>
          <a:custGeom>
            <a:avLst/>
            <a:gdLst/>
            <a:ahLst/>
            <a:cxnLst/>
            <a:rect r="r" b="b" t="t" l="l"/>
            <a:pathLst>
              <a:path h="5098567" w="11653868">
                <a:moveTo>
                  <a:pt x="0" y="5098568"/>
                </a:moveTo>
                <a:lnTo>
                  <a:pt x="11653868" y="5098568"/>
                </a:lnTo>
                <a:lnTo>
                  <a:pt x="11653868" y="0"/>
                </a:lnTo>
                <a:lnTo>
                  <a:pt x="0" y="0"/>
                </a:lnTo>
                <a:lnTo>
                  <a:pt x="0" y="5098568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0723122" y="7025820"/>
            <a:ext cx="14501498" cy="8229600"/>
          </a:xfrm>
          <a:custGeom>
            <a:avLst/>
            <a:gdLst/>
            <a:ahLst/>
            <a:cxnLst/>
            <a:rect r="r" b="b" t="t" l="l"/>
            <a:pathLst>
              <a:path h="8229600" w="14501498">
                <a:moveTo>
                  <a:pt x="0" y="0"/>
                </a:moveTo>
                <a:lnTo>
                  <a:pt x="14501498" y="0"/>
                </a:lnTo>
                <a:lnTo>
                  <a:pt x="14501498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true" rot="0">
            <a:off x="10665129" y="8259840"/>
            <a:ext cx="11653868" cy="5098567"/>
          </a:xfrm>
          <a:custGeom>
            <a:avLst/>
            <a:gdLst/>
            <a:ahLst/>
            <a:cxnLst/>
            <a:rect r="r" b="b" t="t" l="l"/>
            <a:pathLst>
              <a:path h="5098567" w="11653868">
                <a:moveTo>
                  <a:pt x="0" y="5098567"/>
                </a:moveTo>
                <a:lnTo>
                  <a:pt x="11653868" y="5098567"/>
                </a:lnTo>
                <a:lnTo>
                  <a:pt x="11653868" y="0"/>
                </a:lnTo>
                <a:lnTo>
                  <a:pt x="0" y="0"/>
                </a:lnTo>
                <a:lnTo>
                  <a:pt x="0" y="5098567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4170449" y="7025820"/>
            <a:ext cx="4643227" cy="4874779"/>
          </a:xfrm>
          <a:custGeom>
            <a:avLst/>
            <a:gdLst/>
            <a:ahLst/>
            <a:cxnLst/>
            <a:rect r="r" b="b" t="t" l="l"/>
            <a:pathLst>
              <a:path h="4874779" w="4643227">
                <a:moveTo>
                  <a:pt x="0" y="0"/>
                </a:moveTo>
                <a:lnTo>
                  <a:pt x="4643228" y="0"/>
                </a:lnTo>
                <a:lnTo>
                  <a:pt x="4643228" y="4874779"/>
                </a:lnTo>
                <a:lnTo>
                  <a:pt x="0" y="487477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-6396036" y="-5415963"/>
            <a:ext cx="14501498" cy="8229600"/>
          </a:xfrm>
          <a:custGeom>
            <a:avLst/>
            <a:gdLst/>
            <a:ahLst/>
            <a:cxnLst/>
            <a:rect r="r" b="b" t="t" l="l"/>
            <a:pathLst>
              <a:path h="8229600" w="14501498">
                <a:moveTo>
                  <a:pt x="0" y="0"/>
                </a:moveTo>
                <a:lnTo>
                  <a:pt x="14501497" y="0"/>
                </a:lnTo>
                <a:lnTo>
                  <a:pt x="14501497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10008551" y="-4381774"/>
            <a:ext cx="14501498" cy="8229600"/>
          </a:xfrm>
          <a:custGeom>
            <a:avLst/>
            <a:gdLst/>
            <a:ahLst/>
            <a:cxnLst/>
            <a:rect r="r" b="b" t="t" l="l"/>
            <a:pathLst>
              <a:path h="8229600" w="14501498">
                <a:moveTo>
                  <a:pt x="0" y="0"/>
                </a:moveTo>
                <a:lnTo>
                  <a:pt x="14501498" y="0"/>
                </a:lnTo>
                <a:lnTo>
                  <a:pt x="14501498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10231411" y="-3227745"/>
            <a:ext cx="11653868" cy="5098567"/>
          </a:xfrm>
          <a:custGeom>
            <a:avLst/>
            <a:gdLst/>
            <a:ahLst/>
            <a:cxnLst/>
            <a:rect r="r" b="b" t="t" l="l"/>
            <a:pathLst>
              <a:path h="5098567" w="11653868">
                <a:moveTo>
                  <a:pt x="0" y="0"/>
                </a:moveTo>
                <a:lnTo>
                  <a:pt x="11653868" y="0"/>
                </a:lnTo>
                <a:lnTo>
                  <a:pt x="11653868" y="5098568"/>
                </a:lnTo>
                <a:lnTo>
                  <a:pt x="0" y="509856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-5188079" y="-2816257"/>
            <a:ext cx="11653868" cy="5098567"/>
          </a:xfrm>
          <a:custGeom>
            <a:avLst/>
            <a:gdLst/>
            <a:ahLst/>
            <a:cxnLst/>
            <a:rect r="r" b="b" t="t" l="l"/>
            <a:pathLst>
              <a:path h="5098567" w="11653868">
                <a:moveTo>
                  <a:pt x="0" y="0"/>
                </a:moveTo>
                <a:lnTo>
                  <a:pt x="11653868" y="0"/>
                </a:lnTo>
                <a:lnTo>
                  <a:pt x="11653868" y="5098567"/>
                </a:lnTo>
                <a:lnTo>
                  <a:pt x="0" y="509856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8250543" y="364687"/>
            <a:ext cx="1412793" cy="1328026"/>
          </a:xfrm>
          <a:custGeom>
            <a:avLst/>
            <a:gdLst/>
            <a:ahLst/>
            <a:cxnLst/>
            <a:rect r="r" b="b" t="t" l="l"/>
            <a:pathLst>
              <a:path h="1328026" w="1412793">
                <a:moveTo>
                  <a:pt x="0" y="0"/>
                </a:moveTo>
                <a:lnTo>
                  <a:pt x="1412794" y="0"/>
                </a:lnTo>
                <a:lnTo>
                  <a:pt x="1412794" y="1328026"/>
                </a:lnTo>
                <a:lnTo>
                  <a:pt x="0" y="1328026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TextBox 12" id="12"/>
          <p:cNvSpPr txBox="true"/>
          <p:nvPr/>
        </p:nvSpPr>
        <p:spPr>
          <a:xfrm rot="0">
            <a:off x="3062641" y="4462229"/>
            <a:ext cx="12995704" cy="124431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461"/>
              </a:lnSpc>
            </a:pPr>
            <a:r>
              <a:rPr lang="en-US" b="true" sz="11591">
                <a:solidFill>
                  <a:srgbClr val="760329"/>
                </a:solidFill>
                <a:latin typeface="Noto Serif Display ExtraCondensed Bold"/>
                <a:ea typeface="Noto Serif Display ExtraCondensed Bold"/>
                <a:cs typeface="Noto Serif Display ExtraCondensed Bold"/>
                <a:sym typeface="Noto Serif Display ExtraCondensed Bold"/>
              </a:rPr>
              <a:t>Siddhi Matrimonials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5742869" y="5739924"/>
            <a:ext cx="7840936" cy="63728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299"/>
              </a:lnSpc>
              <a:spcBef>
                <a:spcPct val="0"/>
              </a:spcBef>
            </a:pPr>
            <a:r>
              <a:rPr lang="en-US" b="true" sz="3785" i="true" u="sng">
                <a:solidFill>
                  <a:srgbClr val="DA7093"/>
                </a:solidFill>
                <a:latin typeface="Noto Serif Display ExtraCondensed Bold Italics"/>
                <a:ea typeface="Noto Serif Display ExtraCondensed Bold Italics"/>
                <a:cs typeface="Noto Serif Display ExtraCondensed Bold Italics"/>
                <a:sym typeface="Noto Serif Display ExtraCondensed Bold Italics"/>
                <a:hlinkClick r:id="rId6" tooltip="https://siddhimatrimonials.com/matrimonial-services-in-gurgaon"/>
              </a:rPr>
              <a:t>Marriage Bureau in Gurgaon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FBE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6248627" y="7366808"/>
            <a:ext cx="12497254" cy="7092192"/>
          </a:xfrm>
          <a:custGeom>
            <a:avLst/>
            <a:gdLst/>
            <a:ahLst/>
            <a:cxnLst/>
            <a:rect r="r" b="b" t="t" l="l"/>
            <a:pathLst>
              <a:path h="7092192" w="12497254">
                <a:moveTo>
                  <a:pt x="0" y="0"/>
                </a:moveTo>
                <a:lnTo>
                  <a:pt x="12497254" y="0"/>
                </a:lnTo>
                <a:lnTo>
                  <a:pt x="12497254" y="7092191"/>
                </a:lnTo>
                <a:lnTo>
                  <a:pt x="0" y="709219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2120189" y="6952765"/>
            <a:ext cx="14501498" cy="8229600"/>
          </a:xfrm>
          <a:custGeom>
            <a:avLst/>
            <a:gdLst/>
            <a:ahLst/>
            <a:cxnLst/>
            <a:rect r="r" b="b" t="t" l="l"/>
            <a:pathLst>
              <a:path h="8229600" w="14501498">
                <a:moveTo>
                  <a:pt x="0" y="0"/>
                </a:moveTo>
                <a:lnTo>
                  <a:pt x="14501498" y="0"/>
                </a:lnTo>
                <a:lnTo>
                  <a:pt x="14501498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5833240" y="8191543"/>
            <a:ext cx="3537698" cy="3714119"/>
          </a:xfrm>
          <a:custGeom>
            <a:avLst/>
            <a:gdLst/>
            <a:ahLst/>
            <a:cxnLst/>
            <a:rect r="r" b="b" t="t" l="l"/>
            <a:pathLst>
              <a:path h="3714119" w="3537698">
                <a:moveTo>
                  <a:pt x="0" y="0"/>
                </a:moveTo>
                <a:lnTo>
                  <a:pt x="3537698" y="0"/>
                </a:lnTo>
                <a:lnTo>
                  <a:pt x="3537698" y="3714119"/>
                </a:lnTo>
                <a:lnTo>
                  <a:pt x="0" y="371411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true" flipV="false" rot="0">
            <a:off x="-1109964" y="8457388"/>
            <a:ext cx="3141027" cy="3297666"/>
          </a:xfrm>
          <a:custGeom>
            <a:avLst/>
            <a:gdLst/>
            <a:ahLst/>
            <a:cxnLst/>
            <a:rect r="r" b="b" t="t" l="l"/>
            <a:pathLst>
              <a:path h="3297666" w="3141027">
                <a:moveTo>
                  <a:pt x="3141027" y="0"/>
                </a:moveTo>
                <a:lnTo>
                  <a:pt x="0" y="0"/>
                </a:lnTo>
                <a:lnTo>
                  <a:pt x="0" y="3297666"/>
                </a:lnTo>
                <a:lnTo>
                  <a:pt x="3141027" y="3297666"/>
                </a:lnTo>
                <a:lnTo>
                  <a:pt x="3141027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-6396036" y="-5415963"/>
            <a:ext cx="14501498" cy="8229600"/>
          </a:xfrm>
          <a:custGeom>
            <a:avLst/>
            <a:gdLst/>
            <a:ahLst/>
            <a:cxnLst/>
            <a:rect r="r" b="b" t="t" l="l"/>
            <a:pathLst>
              <a:path h="8229600" w="14501498">
                <a:moveTo>
                  <a:pt x="0" y="0"/>
                </a:moveTo>
                <a:lnTo>
                  <a:pt x="14501497" y="0"/>
                </a:lnTo>
                <a:lnTo>
                  <a:pt x="14501497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0502670" y="-5415963"/>
            <a:ext cx="14501498" cy="8229600"/>
          </a:xfrm>
          <a:custGeom>
            <a:avLst/>
            <a:gdLst/>
            <a:ahLst/>
            <a:cxnLst/>
            <a:rect r="r" b="b" t="t" l="l"/>
            <a:pathLst>
              <a:path h="8229600" w="14501498">
                <a:moveTo>
                  <a:pt x="0" y="0"/>
                </a:moveTo>
                <a:lnTo>
                  <a:pt x="14501498" y="0"/>
                </a:lnTo>
                <a:lnTo>
                  <a:pt x="14501498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0" y="0"/>
            <a:ext cx="18288000" cy="6483099"/>
          </a:xfrm>
          <a:custGeom>
            <a:avLst/>
            <a:gdLst/>
            <a:ahLst/>
            <a:cxnLst/>
            <a:rect r="r" b="b" t="t" l="l"/>
            <a:pathLst>
              <a:path h="6483099" w="18288000">
                <a:moveTo>
                  <a:pt x="0" y="0"/>
                </a:moveTo>
                <a:lnTo>
                  <a:pt x="18288000" y="0"/>
                </a:lnTo>
                <a:lnTo>
                  <a:pt x="18288000" y="6483099"/>
                </a:lnTo>
                <a:lnTo>
                  <a:pt x="0" y="648309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15186" t="0" r="-19861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298203" y="342032"/>
            <a:ext cx="730497" cy="686668"/>
          </a:xfrm>
          <a:custGeom>
            <a:avLst/>
            <a:gdLst/>
            <a:ahLst/>
            <a:cxnLst/>
            <a:rect r="r" b="b" t="t" l="l"/>
            <a:pathLst>
              <a:path h="686668" w="730497">
                <a:moveTo>
                  <a:pt x="0" y="0"/>
                </a:moveTo>
                <a:lnTo>
                  <a:pt x="730497" y="0"/>
                </a:lnTo>
                <a:lnTo>
                  <a:pt x="730497" y="686668"/>
                </a:lnTo>
                <a:lnTo>
                  <a:pt x="0" y="686668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TextBox 10" id="10"/>
          <p:cNvSpPr txBox="true"/>
          <p:nvPr/>
        </p:nvSpPr>
        <p:spPr>
          <a:xfrm rot="0">
            <a:off x="2597189" y="6591156"/>
            <a:ext cx="13236051" cy="35271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039"/>
              </a:lnSpc>
              <a:spcBef>
                <a:spcPct val="0"/>
              </a:spcBef>
            </a:pPr>
            <a:r>
              <a:rPr lang="en-US" sz="2885" i="true">
                <a:solidFill>
                  <a:srgbClr val="760329"/>
                </a:solidFill>
                <a:latin typeface="Alice Italics"/>
                <a:ea typeface="Alice Italics"/>
                <a:cs typeface="Alice Italics"/>
                <a:sym typeface="Alice Italics"/>
              </a:rPr>
              <a:t>Siddhi Matrimonials, a trusted marriage bureau in Gurgaon, offers personalized matchmaking services to help individuals find their perfect life partner. With a vast database of verified profiles and a dedicated team, the bureau ensures a seamless and secure process. Their commitment to understanding client preferences makes them a top choice for matrimonial services in Gurgaon. Experience reliable matchmaking solutions tailored to your unique needs with Siddhi Matrimonials.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101929" y="0"/>
            <a:ext cx="18389929" cy="10287000"/>
            <a:chOff x="0" y="0"/>
            <a:chExt cx="24519905" cy="13716000"/>
          </a:xfrm>
        </p:grpSpPr>
        <p:pic>
          <p:nvPicPr>
            <p:cNvPr name="Picture 3" id="3"/>
            <p:cNvPicPr>
              <a:picLocks noChangeAspect="true"/>
            </p:cNvPicPr>
            <p:nvPr/>
          </p:nvPicPr>
          <p:blipFill>
            <a:blip r:embed="rId2"/>
            <a:srcRect l="0" t="16430" r="0" b="16430"/>
            <a:stretch>
              <a:fillRect/>
            </a:stretch>
          </p:blipFill>
          <p:spPr>
            <a:xfrm flipH="false" flipV="false">
              <a:off x="0" y="0"/>
              <a:ext cx="24519905" cy="6794500"/>
            </a:xfrm>
            <a:prstGeom prst="rect">
              <a:avLst/>
            </a:prstGeom>
          </p:spPr>
        </p:pic>
        <p:pic>
          <p:nvPicPr>
            <p:cNvPr name="Picture 4" id="4"/>
            <p:cNvPicPr>
              <a:picLocks noChangeAspect="true"/>
            </p:cNvPicPr>
            <p:nvPr/>
          </p:nvPicPr>
          <p:blipFill>
            <a:blip r:embed="rId3"/>
            <a:srcRect l="13283" t="0" r="13283" b="0"/>
            <a:stretch>
              <a:fillRect/>
            </a:stretch>
          </p:blipFill>
          <p:spPr>
            <a:xfrm flipH="false" flipV="false">
              <a:off x="0" y="6921500"/>
              <a:ext cx="12196453" cy="6794500"/>
            </a:xfrm>
            <a:prstGeom prst="rect">
              <a:avLst/>
            </a:prstGeom>
          </p:spPr>
        </p:pic>
        <p:pic>
          <p:nvPicPr>
            <p:cNvPr name="Picture 5" id="5"/>
            <p:cNvPicPr>
              <a:picLocks noChangeAspect="true"/>
            </p:cNvPicPr>
            <p:nvPr/>
          </p:nvPicPr>
          <p:blipFill>
            <a:blip r:embed="rId4"/>
            <a:srcRect l="12956" t="0" r="12956" b="0"/>
            <a:stretch>
              <a:fillRect/>
            </a:stretch>
          </p:blipFill>
          <p:spPr>
            <a:xfrm flipH="false" flipV="false">
              <a:off x="12323453" y="6921500"/>
              <a:ext cx="12196453" cy="6794500"/>
            </a:xfrm>
            <a:prstGeom prst="rect">
              <a:avLst/>
            </a:prstGeom>
          </p:spPr>
        </p:pic>
      </p:grpSp>
      <p:sp>
        <p:nvSpPr>
          <p:cNvPr name="Freeform 6" id="6"/>
          <p:cNvSpPr/>
          <p:nvPr/>
        </p:nvSpPr>
        <p:spPr>
          <a:xfrm flipH="false" flipV="true" rot="0">
            <a:off x="-2857855" y="8633253"/>
            <a:ext cx="9670058" cy="4230650"/>
          </a:xfrm>
          <a:custGeom>
            <a:avLst/>
            <a:gdLst/>
            <a:ahLst/>
            <a:cxnLst/>
            <a:rect r="r" b="b" t="t" l="l"/>
            <a:pathLst>
              <a:path h="4230650" w="9670058">
                <a:moveTo>
                  <a:pt x="0" y="4230650"/>
                </a:moveTo>
                <a:lnTo>
                  <a:pt x="9670057" y="4230650"/>
                </a:lnTo>
                <a:lnTo>
                  <a:pt x="9670057" y="0"/>
                </a:lnTo>
                <a:lnTo>
                  <a:pt x="0" y="0"/>
                </a:lnTo>
                <a:lnTo>
                  <a:pt x="0" y="423065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2120189" y="6952765"/>
            <a:ext cx="14501498" cy="8229600"/>
          </a:xfrm>
          <a:custGeom>
            <a:avLst/>
            <a:gdLst/>
            <a:ahLst/>
            <a:cxnLst/>
            <a:rect r="r" b="b" t="t" l="l"/>
            <a:pathLst>
              <a:path h="8229600" w="14501498">
                <a:moveTo>
                  <a:pt x="0" y="0"/>
                </a:moveTo>
                <a:lnTo>
                  <a:pt x="14501498" y="0"/>
                </a:lnTo>
                <a:lnTo>
                  <a:pt x="14501498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true" rot="0">
            <a:off x="11959375" y="8594186"/>
            <a:ext cx="10599850" cy="4637434"/>
          </a:xfrm>
          <a:custGeom>
            <a:avLst/>
            <a:gdLst/>
            <a:ahLst/>
            <a:cxnLst/>
            <a:rect r="r" b="b" t="t" l="l"/>
            <a:pathLst>
              <a:path h="4637434" w="10599850">
                <a:moveTo>
                  <a:pt x="0" y="4637435"/>
                </a:moveTo>
                <a:lnTo>
                  <a:pt x="10599850" y="4637435"/>
                </a:lnTo>
                <a:lnTo>
                  <a:pt x="10599850" y="0"/>
                </a:lnTo>
                <a:lnTo>
                  <a:pt x="0" y="0"/>
                </a:lnTo>
                <a:lnTo>
                  <a:pt x="0" y="4637435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15147662" y="7471776"/>
            <a:ext cx="4223277" cy="4433886"/>
          </a:xfrm>
          <a:custGeom>
            <a:avLst/>
            <a:gdLst/>
            <a:ahLst/>
            <a:cxnLst/>
            <a:rect r="r" b="b" t="t" l="l"/>
            <a:pathLst>
              <a:path h="4433886" w="4223277">
                <a:moveTo>
                  <a:pt x="0" y="0"/>
                </a:moveTo>
                <a:lnTo>
                  <a:pt x="4223276" y="0"/>
                </a:lnTo>
                <a:lnTo>
                  <a:pt x="4223276" y="4433886"/>
                </a:lnTo>
                <a:lnTo>
                  <a:pt x="0" y="4433886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true" flipV="false" rot="0">
            <a:off x="-1109964" y="7710097"/>
            <a:ext cx="3852822" cy="4044957"/>
          </a:xfrm>
          <a:custGeom>
            <a:avLst/>
            <a:gdLst/>
            <a:ahLst/>
            <a:cxnLst/>
            <a:rect r="r" b="b" t="t" l="l"/>
            <a:pathLst>
              <a:path h="4044957" w="3852822">
                <a:moveTo>
                  <a:pt x="3852822" y="0"/>
                </a:moveTo>
                <a:lnTo>
                  <a:pt x="0" y="0"/>
                </a:lnTo>
                <a:lnTo>
                  <a:pt x="0" y="4044957"/>
                </a:lnTo>
                <a:lnTo>
                  <a:pt x="3852822" y="4044957"/>
                </a:lnTo>
                <a:lnTo>
                  <a:pt x="3852822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-6396036" y="-5415963"/>
            <a:ext cx="14501498" cy="8229600"/>
          </a:xfrm>
          <a:custGeom>
            <a:avLst/>
            <a:gdLst/>
            <a:ahLst/>
            <a:cxnLst/>
            <a:rect r="r" b="b" t="t" l="l"/>
            <a:pathLst>
              <a:path h="8229600" w="14501498">
                <a:moveTo>
                  <a:pt x="0" y="0"/>
                </a:moveTo>
                <a:lnTo>
                  <a:pt x="14501497" y="0"/>
                </a:lnTo>
                <a:lnTo>
                  <a:pt x="14501497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0">
            <a:off x="10502670" y="-5415963"/>
            <a:ext cx="14501498" cy="8229600"/>
          </a:xfrm>
          <a:custGeom>
            <a:avLst/>
            <a:gdLst/>
            <a:ahLst/>
            <a:cxnLst/>
            <a:rect r="r" b="b" t="t" l="l"/>
            <a:pathLst>
              <a:path h="8229600" w="14501498">
                <a:moveTo>
                  <a:pt x="0" y="0"/>
                </a:moveTo>
                <a:lnTo>
                  <a:pt x="14501498" y="0"/>
                </a:lnTo>
                <a:lnTo>
                  <a:pt x="14501498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11719147" y="-3227745"/>
            <a:ext cx="10166132" cy="4447683"/>
          </a:xfrm>
          <a:custGeom>
            <a:avLst/>
            <a:gdLst/>
            <a:ahLst/>
            <a:cxnLst/>
            <a:rect r="r" b="b" t="t" l="l"/>
            <a:pathLst>
              <a:path h="4447683" w="10166132">
                <a:moveTo>
                  <a:pt x="0" y="0"/>
                </a:moveTo>
                <a:lnTo>
                  <a:pt x="10166132" y="0"/>
                </a:lnTo>
                <a:lnTo>
                  <a:pt x="10166132" y="4447683"/>
                </a:lnTo>
                <a:lnTo>
                  <a:pt x="0" y="4447683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0">
            <a:off x="322303" y="259912"/>
            <a:ext cx="706397" cy="664013"/>
          </a:xfrm>
          <a:custGeom>
            <a:avLst/>
            <a:gdLst/>
            <a:ahLst/>
            <a:cxnLst/>
            <a:rect r="r" b="b" t="t" l="l"/>
            <a:pathLst>
              <a:path h="664013" w="706397">
                <a:moveTo>
                  <a:pt x="0" y="0"/>
                </a:moveTo>
                <a:lnTo>
                  <a:pt x="706397" y="0"/>
                </a:lnTo>
                <a:lnTo>
                  <a:pt x="706397" y="664013"/>
                </a:lnTo>
                <a:lnTo>
                  <a:pt x="0" y="664013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sp>
        <p:nvSpPr>
          <p:cNvPr name="TextBox 15" id="15"/>
          <p:cNvSpPr txBox="true"/>
          <p:nvPr/>
        </p:nvSpPr>
        <p:spPr>
          <a:xfrm rot="0">
            <a:off x="463479" y="1436843"/>
            <a:ext cx="5666091" cy="103012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006"/>
              </a:lnSpc>
            </a:pPr>
            <a:r>
              <a:rPr lang="en-US" sz="9598" b="true">
                <a:solidFill>
                  <a:srgbClr val="DA7093"/>
                </a:solidFill>
                <a:latin typeface="Noto Serif Display ExtraCondensed Bold"/>
                <a:ea typeface="Noto Serif Display ExtraCondensed Bold"/>
                <a:cs typeface="Noto Serif Display ExtraCondensed Bold"/>
                <a:sym typeface="Noto Serif Display ExtraCondensed Bold"/>
              </a:rPr>
              <a:t>Address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463479" y="2536054"/>
            <a:ext cx="7051539" cy="23898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199"/>
              </a:lnSpc>
            </a:pPr>
            <a:r>
              <a:rPr lang="en-US" sz="2285">
                <a:solidFill>
                  <a:srgbClr val="DA7093"/>
                </a:solidFill>
                <a:latin typeface="Alice"/>
                <a:ea typeface="Alice"/>
                <a:cs typeface="Alice"/>
                <a:sym typeface="Alice"/>
              </a:rPr>
              <a:t>1497, 2nd floor, Kotla Mubarakpur, Opp. Oncoplus Hospital, Defence Colony, Delhi – 110003</a:t>
            </a:r>
          </a:p>
          <a:p>
            <a:pPr algn="l">
              <a:lnSpc>
                <a:spcPts val="3199"/>
              </a:lnSpc>
            </a:pPr>
            <a:r>
              <a:rPr lang="en-US" sz="2285">
                <a:solidFill>
                  <a:srgbClr val="DA7093"/>
                </a:solidFill>
                <a:latin typeface="Alice"/>
                <a:ea typeface="Alice"/>
                <a:cs typeface="Alice"/>
                <a:sym typeface="Alice"/>
              </a:rPr>
              <a:t>Phone - </a:t>
            </a:r>
            <a:r>
              <a:rPr lang="en-US" sz="2285">
                <a:solidFill>
                  <a:srgbClr val="DA7093"/>
                </a:solidFill>
                <a:latin typeface="Alice"/>
                <a:ea typeface="Alice"/>
                <a:cs typeface="Alice"/>
                <a:sym typeface="Alice"/>
              </a:rPr>
              <a:t>+91 78386 86853</a:t>
            </a:r>
          </a:p>
          <a:p>
            <a:pPr algn="l">
              <a:lnSpc>
                <a:spcPts val="3199"/>
              </a:lnSpc>
            </a:pPr>
            <a:r>
              <a:rPr lang="en-US" sz="2285">
                <a:solidFill>
                  <a:srgbClr val="DA7093"/>
                </a:solidFill>
                <a:latin typeface="Alice"/>
                <a:ea typeface="Alice"/>
                <a:cs typeface="Alice"/>
                <a:sym typeface="Alice"/>
              </a:rPr>
              <a:t>Website - https://siddhimatrimonials.com/matrimonial-services-in-gurgaon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FBE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5544558" y="6820910"/>
            <a:ext cx="14501498" cy="8229600"/>
          </a:xfrm>
          <a:custGeom>
            <a:avLst/>
            <a:gdLst/>
            <a:ahLst/>
            <a:cxnLst/>
            <a:rect r="r" b="b" t="t" l="l"/>
            <a:pathLst>
              <a:path h="8229600" w="14501498">
                <a:moveTo>
                  <a:pt x="0" y="0"/>
                </a:moveTo>
                <a:lnTo>
                  <a:pt x="14501498" y="0"/>
                </a:lnTo>
                <a:lnTo>
                  <a:pt x="14501498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true" rot="0">
            <a:off x="-2944849" y="7933452"/>
            <a:ext cx="11653868" cy="5098567"/>
          </a:xfrm>
          <a:custGeom>
            <a:avLst/>
            <a:gdLst/>
            <a:ahLst/>
            <a:cxnLst/>
            <a:rect r="r" b="b" t="t" l="l"/>
            <a:pathLst>
              <a:path h="5098567" w="11653868">
                <a:moveTo>
                  <a:pt x="0" y="5098568"/>
                </a:moveTo>
                <a:lnTo>
                  <a:pt x="11653868" y="5098568"/>
                </a:lnTo>
                <a:lnTo>
                  <a:pt x="11653868" y="0"/>
                </a:lnTo>
                <a:lnTo>
                  <a:pt x="0" y="0"/>
                </a:lnTo>
                <a:lnTo>
                  <a:pt x="0" y="5098568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0723122" y="7025820"/>
            <a:ext cx="14501498" cy="8229600"/>
          </a:xfrm>
          <a:custGeom>
            <a:avLst/>
            <a:gdLst/>
            <a:ahLst/>
            <a:cxnLst/>
            <a:rect r="r" b="b" t="t" l="l"/>
            <a:pathLst>
              <a:path h="8229600" w="14501498">
                <a:moveTo>
                  <a:pt x="0" y="0"/>
                </a:moveTo>
                <a:lnTo>
                  <a:pt x="14501498" y="0"/>
                </a:lnTo>
                <a:lnTo>
                  <a:pt x="14501498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true" rot="0">
            <a:off x="10665129" y="8259840"/>
            <a:ext cx="11653868" cy="5098567"/>
          </a:xfrm>
          <a:custGeom>
            <a:avLst/>
            <a:gdLst/>
            <a:ahLst/>
            <a:cxnLst/>
            <a:rect r="r" b="b" t="t" l="l"/>
            <a:pathLst>
              <a:path h="5098567" w="11653868">
                <a:moveTo>
                  <a:pt x="0" y="5098567"/>
                </a:moveTo>
                <a:lnTo>
                  <a:pt x="11653868" y="5098567"/>
                </a:lnTo>
                <a:lnTo>
                  <a:pt x="11653868" y="0"/>
                </a:lnTo>
                <a:lnTo>
                  <a:pt x="0" y="0"/>
                </a:lnTo>
                <a:lnTo>
                  <a:pt x="0" y="5098567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4170449" y="7025820"/>
            <a:ext cx="4643227" cy="4874779"/>
          </a:xfrm>
          <a:custGeom>
            <a:avLst/>
            <a:gdLst/>
            <a:ahLst/>
            <a:cxnLst/>
            <a:rect r="r" b="b" t="t" l="l"/>
            <a:pathLst>
              <a:path h="4874779" w="4643227">
                <a:moveTo>
                  <a:pt x="0" y="0"/>
                </a:moveTo>
                <a:lnTo>
                  <a:pt x="4643228" y="0"/>
                </a:lnTo>
                <a:lnTo>
                  <a:pt x="4643228" y="4874779"/>
                </a:lnTo>
                <a:lnTo>
                  <a:pt x="0" y="487477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true" flipV="false" rot="0">
            <a:off x="-838378" y="6820910"/>
            <a:ext cx="4643227" cy="4874779"/>
          </a:xfrm>
          <a:custGeom>
            <a:avLst/>
            <a:gdLst/>
            <a:ahLst/>
            <a:cxnLst/>
            <a:rect r="r" b="b" t="t" l="l"/>
            <a:pathLst>
              <a:path h="4874779" w="4643227">
                <a:moveTo>
                  <a:pt x="4643228" y="0"/>
                </a:moveTo>
                <a:lnTo>
                  <a:pt x="0" y="0"/>
                </a:lnTo>
                <a:lnTo>
                  <a:pt x="0" y="4874780"/>
                </a:lnTo>
                <a:lnTo>
                  <a:pt x="4643228" y="4874780"/>
                </a:lnTo>
                <a:lnTo>
                  <a:pt x="4643228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-6396036" y="-5415963"/>
            <a:ext cx="14501498" cy="8229600"/>
          </a:xfrm>
          <a:custGeom>
            <a:avLst/>
            <a:gdLst/>
            <a:ahLst/>
            <a:cxnLst/>
            <a:rect r="r" b="b" t="t" l="l"/>
            <a:pathLst>
              <a:path h="8229600" w="14501498">
                <a:moveTo>
                  <a:pt x="0" y="0"/>
                </a:moveTo>
                <a:lnTo>
                  <a:pt x="14501497" y="0"/>
                </a:lnTo>
                <a:lnTo>
                  <a:pt x="14501497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10502670" y="-5415963"/>
            <a:ext cx="14501498" cy="8229600"/>
          </a:xfrm>
          <a:custGeom>
            <a:avLst/>
            <a:gdLst/>
            <a:ahLst/>
            <a:cxnLst/>
            <a:rect r="r" b="b" t="t" l="l"/>
            <a:pathLst>
              <a:path h="8229600" w="14501498">
                <a:moveTo>
                  <a:pt x="0" y="0"/>
                </a:moveTo>
                <a:lnTo>
                  <a:pt x="14501498" y="0"/>
                </a:lnTo>
                <a:lnTo>
                  <a:pt x="14501498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TextBox 10" id="10"/>
          <p:cNvSpPr txBox="true"/>
          <p:nvPr/>
        </p:nvSpPr>
        <p:spPr>
          <a:xfrm rot="0">
            <a:off x="3386728" y="4968363"/>
            <a:ext cx="12162719" cy="140091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561"/>
              </a:lnSpc>
            </a:pPr>
            <a:r>
              <a:rPr lang="en-US" b="true" sz="13097">
                <a:solidFill>
                  <a:srgbClr val="760329"/>
                </a:solidFill>
                <a:latin typeface="Noto Serif Display ExtraCondensed Bold"/>
                <a:ea typeface="Noto Serif Display ExtraCondensed Bold"/>
                <a:cs typeface="Noto Serif Display ExtraCondensed Bold"/>
                <a:sym typeface="Noto Serif Display ExtraCondensed Bold"/>
              </a:rPr>
              <a:t>Thank You</a:t>
            </a:r>
          </a:p>
        </p:txBody>
      </p:sp>
      <p:sp>
        <p:nvSpPr>
          <p:cNvPr name="Freeform 11" id="11"/>
          <p:cNvSpPr/>
          <p:nvPr/>
        </p:nvSpPr>
        <p:spPr>
          <a:xfrm flipH="false" flipV="false" rot="0">
            <a:off x="10231411" y="-3227745"/>
            <a:ext cx="11653868" cy="5098567"/>
          </a:xfrm>
          <a:custGeom>
            <a:avLst/>
            <a:gdLst/>
            <a:ahLst/>
            <a:cxnLst/>
            <a:rect r="r" b="b" t="t" l="l"/>
            <a:pathLst>
              <a:path h="5098567" w="11653868">
                <a:moveTo>
                  <a:pt x="0" y="0"/>
                </a:moveTo>
                <a:lnTo>
                  <a:pt x="11653868" y="0"/>
                </a:lnTo>
                <a:lnTo>
                  <a:pt x="11653868" y="5098568"/>
                </a:lnTo>
                <a:lnTo>
                  <a:pt x="0" y="509856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0">
            <a:off x="-5188079" y="-2816257"/>
            <a:ext cx="11653868" cy="5098567"/>
          </a:xfrm>
          <a:custGeom>
            <a:avLst/>
            <a:gdLst/>
            <a:ahLst/>
            <a:cxnLst/>
            <a:rect r="r" b="b" t="t" l="l"/>
            <a:pathLst>
              <a:path h="5098567" w="11653868">
                <a:moveTo>
                  <a:pt x="0" y="0"/>
                </a:moveTo>
                <a:lnTo>
                  <a:pt x="11653868" y="0"/>
                </a:lnTo>
                <a:lnTo>
                  <a:pt x="11653868" y="5098567"/>
                </a:lnTo>
                <a:lnTo>
                  <a:pt x="0" y="509856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8250543" y="364687"/>
            <a:ext cx="1412793" cy="1328026"/>
          </a:xfrm>
          <a:custGeom>
            <a:avLst/>
            <a:gdLst/>
            <a:ahLst/>
            <a:cxnLst/>
            <a:rect r="r" b="b" t="t" l="l"/>
            <a:pathLst>
              <a:path h="1328026" w="1412793">
                <a:moveTo>
                  <a:pt x="0" y="0"/>
                </a:moveTo>
                <a:lnTo>
                  <a:pt x="1412794" y="0"/>
                </a:lnTo>
                <a:lnTo>
                  <a:pt x="1412794" y="1328026"/>
                </a:lnTo>
                <a:lnTo>
                  <a:pt x="0" y="1328026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TextBox 14" id="14"/>
          <p:cNvSpPr txBox="true"/>
          <p:nvPr/>
        </p:nvSpPr>
        <p:spPr>
          <a:xfrm rot="0">
            <a:off x="3652182" y="6330056"/>
            <a:ext cx="11631811" cy="4908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920"/>
              </a:lnSpc>
            </a:pPr>
            <a:r>
              <a:rPr lang="en-US" sz="2800">
                <a:solidFill>
                  <a:srgbClr val="760329"/>
                </a:solidFill>
                <a:latin typeface="Alice"/>
                <a:ea typeface="Alice"/>
                <a:cs typeface="Alice"/>
                <a:sym typeface="Alice"/>
              </a:rPr>
              <a:t>Visit - https://siddhimatrimonials.com/matrimonial-services-in-gurgaon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DAGSTZzHp0c</dc:identifier>
  <dcterms:modified xsi:type="dcterms:W3CDTF">2011-08-01T06:04:30Z</dcterms:modified>
  <cp:revision>1</cp:revision>
  <dc:title>Marriage Bureau in Gurgaon</dc:title>
</cp:coreProperties>
</file>