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Agrandir Medium" charset="1" panose="00000600000000000000"/>
      <p:regular r:id="rId9"/>
    </p:embeddedFont>
    <p:embeddedFont>
      <p:font typeface="Agrandir" charset="1" panose="00000500000000000000"/>
      <p:regular r:id="rId10"/>
    </p:embeddedFont>
    <p:embeddedFont>
      <p:font typeface="Agrandir Bold" charset="1" panose="000008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www.pojfurniture.com/products/living-room-furniture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../media/image5.jpeg" Type="http://schemas.openxmlformats.org/officeDocument/2006/relationships/image"/><Relationship Id="rId5" Target="../media/image6.jpeg" Type="http://schemas.openxmlformats.org/officeDocument/2006/relationships/image"/><Relationship Id="rId6" Target="../media/image2.png" Type="http://schemas.openxmlformats.org/officeDocument/2006/relationships/image"/><Relationship Id="rId7" Target="../media/image7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Relationship Id="rId3" Target="../media/image9.jpeg" Type="http://schemas.openxmlformats.org/officeDocument/2006/relationships/image"/><Relationship Id="rId4" Target="../media/image10.jpeg" Type="http://schemas.openxmlformats.org/officeDocument/2006/relationships/image"/><Relationship Id="rId5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9E9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833290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593725"/>
            </a:xfrm>
            <a:custGeom>
              <a:avLst/>
              <a:gdLst/>
              <a:ahLst/>
              <a:cxnLst/>
              <a:rect r="r" b="b" t="t" l="l"/>
              <a:pathLst>
                <a:path h="1593725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-28922" t="0" r="-28922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624546" y="649176"/>
            <a:ext cx="1162834" cy="666800"/>
          </a:xfrm>
          <a:custGeom>
            <a:avLst/>
            <a:gdLst/>
            <a:ahLst/>
            <a:cxnLst/>
            <a:rect r="r" b="b" t="t" l="l"/>
            <a:pathLst>
              <a:path h="666800" w="1162834">
                <a:moveTo>
                  <a:pt x="0" y="0"/>
                </a:moveTo>
                <a:lnTo>
                  <a:pt x="1162834" y="0"/>
                </a:lnTo>
                <a:lnTo>
                  <a:pt x="1162834" y="666800"/>
                </a:lnTo>
                <a:lnTo>
                  <a:pt x="0" y="6668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3418312" y="8567953"/>
            <a:ext cx="11620942" cy="1362175"/>
            <a:chOff x="0" y="0"/>
            <a:chExt cx="3060660" cy="35876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060659" cy="358762"/>
            </a:xfrm>
            <a:custGeom>
              <a:avLst/>
              <a:gdLst/>
              <a:ahLst/>
              <a:cxnLst/>
              <a:rect r="r" b="b" t="t" l="l"/>
              <a:pathLst>
                <a:path h="358762" w="3060659">
                  <a:moveTo>
                    <a:pt x="0" y="0"/>
                  </a:moveTo>
                  <a:lnTo>
                    <a:pt x="3060659" y="0"/>
                  </a:lnTo>
                  <a:lnTo>
                    <a:pt x="3060659" y="358762"/>
                  </a:lnTo>
                  <a:lnTo>
                    <a:pt x="0" y="358762"/>
                  </a:lnTo>
                  <a:close/>
                </a:path>
              </a:pathLst>
            </a:custGeom>
            <a:solidFill>
              <a:srgbClr val="FDFDFD">
                <a:alpha val="81961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104775"/>
              <a:ext cx="3060660" cy="4635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379966" y="8622348"/>
            <a:ext cx="15528067" cy="9671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40"/>
              </a:lnSpc>
            </a:pPr>
            <a:r>
              <a:rPr lang="en-US" b="true" sz="4400" u="sng">
                <a:solidFill>
                  <a:srgbClr val="FE0302"/>
                </a:solidFill>
                <a:latin typeface="Agrandir Medium"/>
                <a:ea typeface="Agrandir Medium"/>
                <a:cs typeface="Agrandir Medium"/>
                <a:sym typeface="Agrandir Medium"/>
                <a:hlinkClick r:id="rId4" tooltip="https://www.pojfurniture.com/products/living-room-furniture"/>
              </a:rPr>
              <a:t>Buy Furniture for Your Living Room Online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2297" y="0"/>
            <a:ext cx="11366828" cy="8896207"/>
            <a:chOff x="0" y="0"/>
            <a:chExt cx="15155771" cy="1186161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7698" r="0" b="7698"/>
            <a:stretch>
              <a:fillRect/>
            </a:stretch>
          </p:blipFill>
          <p:spPr>
            <a:xfrm flipH="false" flipV="false">
              <a:off x="0" y="4038537"/>
              <a:ext cx="15155771" cy="782307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7341" r="0" b="7341"/>
            <a:stretch>
              <a:fillRect/>
            </a:stretch>
          </p:blipFill>
          <p:spPr>
            <a:xfrm flipH="false" flipV="false">
              <a:off x="0" y="0"/>
              <a:ext cx="7514386" cy="3911537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7341" r="0" b="7341"/>
            <a:stretch>
              <a:fillRect/>
            </a:stretch>
          </p:blipFill>
          <p:spPr>
            <a:xfrm flipH="false" flipV="false">
              <a:off x="7641386" y="0"/>
              <a:ext cx="7514386" cy="3911537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11592917" y="0"/>
            <a:ext cx="6695083" cy="2894407"/>
          </a:xfrm>
          <a:custGeom>
            <a:avLst/>
            <a:gdLst/>
            <a:ahLst/>
            <a:cxnLst/>
            <a:rect r="r" b="b" t="t" l="l"/>
            <a:pathLst>
              <a:path h="2894407" w="6695083">
                <a:moveTo>
                  <a:pt x="0" y="0"/>
                </a:moveTo>
                <a:lnTo>
                  <a:pt x="6695083" y="0"/>
                </a:lnTo>
                <a:lnTo>
                  <a:pt x="6695083" y="2894407"/>
                </a:lnTo>
                <a:lnTo>
                  <a:pt x="0" y="289440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88000"/>
            </a:blip>
            <a:stretch>
              <a:fillRect l="-334" t="-24303" r="-9286" b="-30402"/>
            </a:stretch>
          </a:blipFill>
        </p:spPr>
      </p:sp>
      <p:sp>
        <p:nvSpPr>
          <p:cNvPr name="AutoShape 7" id="7"/>
          <p:cNvSpPr/>
          <p:nvPr/>
        </p:nvSpPr>
        <p:spPr>
          <a:xfrm rot="0">
            <a:off x="0" y="8877157"/>
            <a:ext cx="4273129" cy="0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302743" y="546352"/>
            <a:ext cx="841167" cy="482348"/>
          </a:xfrm>
          <a:custGeom>
            <a:avLst/>
            <a:gdLst/>
            <a:ahLst/>
            <a:cxnLst/>
            <a:rect r="r" b="b" t="t" l="l"/>
            <a:pathLst>
              <a:path h="482348" w="841167">
                <a:moveTo>
                  <a:pt x="0" y="0"/>
                </a:moveTo>
                <a:lnTo>
                  <a:pt x="841167" y="0"/>
                </a:lnTo>
                <a:lnTo>
                  <a:pt x="841167" y="482348"/>
                </a:lnTo>
                <a:lnTo>
                  <a:pt x="0" y="48234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9785907" y="3092234"/>
            <a:ext cx="8502093" cy="4866152"/>
          </a:xfrm>
          <a:custGeom>
            <a:avLst/>
            <a:gdLst/>
            <a:ahLst/>
            <a:cxnLst/>
            <a:rect r="r" b="b" t="t" l="l"/>
            <a:pathLst>
              <a:path h="4866152" w="8502093">
                <a:moveTo>
                  <a:pt x="0" y="0"/>
                </a:moveTo>
                <a:lnTo>
                  <a:pt x="8502093" y="0"/>
                </a:lnTo>
                <a:lnTo>
                  <a:pt x="8502093" y="4866153"/>
                </a:lnTo>
                <a:lnTo>
                  <a:pt x="0" y="486615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3267" r="0" b="-3267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545879" y="8734282"/>
            <a:ext cx="15713421" cy="1275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ED2221"/>
                </a:solidFill>
                <a:latin typeface="Agrandir"/>
                <a:ea typeface="Agrandir"/>
                <a:cs typeface="Agrandir"/>
                <a:sym typeface="Agrandir"/>
              </a:rPr>
              <a:t>POJ Furniture offers a wide selection of living room furniture, including sofa sets, TV units, and coffee tables, with modern designs.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400044"/>
            <a:chOff x="0" y="0"/>
            <a:chExt cx="24384000" cy="13866726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10470" r="0" b="10470"/>
            <a:stretch>
              <a:fillRect/>
            </a:stretch>
          </p:blipFill>
          <p:spPr>
            <a:xfrm flipH="false" flipV="false">
              <a:off x="0" y="0"/>
              <a:ext cx="24384000" cy="686986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3580" r="0" b="3580"/>
            <a:stretch>
              <a:fillRect/>
            </a:stretch>
          </p:blipFill>
          <p:spPr>
            <a:xfrm flipH="false" flipV="false">
              <a:off x="0" y="6996863"/>
              <a:ext cx="12128500" cy="6869863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3580" r="0" b="3580"/>
            <a:stretch>
              <a:fillRect/>
            </a:stretch>
          </p:blipFill>
          <p:spPr>
            <a:xfrm flipH="false" flipV="false">
              <a:off x="12255500" y="6996863"/>
              <a:ext cx="12128500" cy="6869863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774350" y="204682"/>
            <a:ext cx="1682334" cy="964695"/>
          </a:xfrm>
          <a:custGeom>
            <a:avLst/>
            <a:gdLst/>
            <a:ahLst/>
            <a:cxnLst/>
            <a:rect r="r" b="b" t="t" l="l"/>
            <a:pathLst>
              <a:path h="964695" w="1682334">
                <a:moveTo>
                  <a:pt x="0" y="0"/>
                </a:moveTo>
                <a:lnTo>
                  <a:pt x="1682335" y="0"/>
                </a:lnTo>
                <a:lnTo>
                  <a:pt x="1682335" y="964695"/>
                </a:lnTo>
                <a:lnTo>
                  <a:pt x="0" y="96469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5065403" y="7961209"/>
            <a:ext cx="8157194" cy="2411516"/>
            <a:chOff x="0" y="0"/>
            <a:chExt cx="2148397" cy="63513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148397" cy="635132"/>
            </a:xfrm>
            <a:custGeom>
              <a:avLst/>
              <a:gdLst/>
              <a:ahLst/>
              <a:cxnLst/>
              <a:rect r="r" b="b" t="t" l="l"/>
              <a:pathLst>
                <a:path h="635132" w="2148397">
                  <a:moveTo>
                    <a:pt x="0" y="0"/>
                  </a:moveTo>
                  <a:lnTo>
                    <a:pt x="2148397" y="0"/>
                  </a:lnTo>
                  <a:lnTo>
                    <a:pt x="2148397" y="635132"/>
                  </a:lnTo>
                  <a:lnTo>
                    <a:pt x="0" y="635132"/>
                  </a:lnTo>
                  <a:close/>
                </a:path>
              </a:pathLst>
            </a:custGeom>
            <a:solidFill>
              <a:srgbClr val="FFFFFF">
                <a:alpha val="41961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104775"/>
              <a:ext cx="2148397" cy="73990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5701277" y="9153525"/>
            <a:ext cx="6885446" cy="7588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ED2221"/>
                </a:solidFill>
                <a:latin typeface="Agrandir"/>
                <a:ea typeface="Agrandir"/>
                <a:cs typeface="Agrandir"/>
                <a:sym typeface="Agrandir"/>
              </a:rPr>
              <a:t>Visit -https://www.pojfurniture.com/products/living-room-furniture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644991" y="7874741"/>
            <a:ext cx="4998018" cy="12922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99"/>
              </a:lnSpc>
            </a:pPr>
            <a:r>
              <a:rPr lang="en-US" sz="6499" b="true">
                <a:solidFill>
                  <a:srgbClr val="ED2221"/>
                </a:solidFill>
                <a:latin typeface="Agrandir Bold"/>
                <a:ea typeface="Agrandir Bold"/>
                <a:cs typeface="Agrandir Bold"/>
                <a:sym typeface="Agrandir Bold"/>
              </a:rPr>
              <a:t>Thank You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DAGPIUJ8z_I</dc:identifier>
  <dcterms:modified xsi:type="dcterms:W3CDTF">2011-08-01T06:04:30Z</dcterms:modified>
  <cp:revision>1</cp:revision>
  <dc:title>Buy Furniture for Your Living Room Online</dc:title>
</cp:coreProperties>
</file>